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2" r:id="rId1"/>
  </p:sldMasterIdLst>
  <p:sldIdLst>
    <p:sldId id="266" r:id="rId2"/>
    <p:sldId id="258" r:id="rId3"/>
    <p:sldId id="262" r:id="rId4"/>
    <p:sldId id="268" r:id="rId5"/>
  </p:sldIdLst>
  <p:sldSz cx="7772400" cy="100584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F59A9"/>
    <a:srgbClr val="1A4591"/>
    <a:srgbClr val="61C1EB"/>
    <a:srgbClr val="6A01A4"/>
    <a:srgbClr val="1B4897"/>
    <a:srgbClr val="732695"/>
    <a:srgbClr val="FC68B5"/>
    <a:srgbClr val="D39501"/>
    <a:srgbClr val="FFDF59"/>
    <a:srgbClr val="313C4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729E515-0F01-4D9E-ABE0-0120FF051521}" v="8" dt="2026-10-28T18:03:09.62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8532"/>
    <p:restoredTop sz="96327"/>
  </p:normalViewPr>
  <p:slideViewPr>
    <p:cSldViewPr snapToGrid="0" snapToObjects="1">
      <p:cViewPr varScale="1">
        <p:scale>
          <a:sx n="45" d="100"/>
          <a:sy n="45" d="100"/>
        </p:scale>
        <p:origin x="632" y="5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slide" Target="slides/slide4.xml"/><Relationship Id="rId10"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82930" y="1646133"/>
            <a:ext cx="6606540" cy="3501813"/>
          </a:xfrm>
        </p:spPr>
        <p:txBody>
          <a:bodyPr anchor="b"/>
          <a:lstStyle>
            <a:lvl1pPr algn="ctr">
              <a:defRPr sz="5100"/>
            </a:lvl1pPr>
          </a:lstStyle>
          <a:p>
            <a:r>
              <a:rPr lang="en-US"/>
              <a:t>Click to edit Master title style</a:t>
            </a:r>
            <a:endParaRPr lang="en-US" dirty="0"/>
          </a:p>
        </p:txBody>
      </p:sp>
      <p:sp>
        <p:nvSpPr>
          <p:cNvPr id="3" name="Subtitle 2"/>
          <p:cNvSpPr>
            <a:spLocks noGrp="1"/>
          </p:cNvSpPr>
          <p:nvPr>
            <p:ph type="subTitle" idx="1"/>
          </p:nvPr>
        </p:nvSpPr>
        <p:spPr>
          <a:xfrm>
            <a:off x="971550" y="5282989"/>
            <a:ext cx="5829300" cy="2428451"/>
          </a:xfrm>
        </p:spPr>
        <p:txBody>
          <a:bodyPr/>
          <a:lstStyle>
            <a:lvl1pPr marL="0" indent="0" algn="ctr">
              <a:buNone/>
              <a:defRPr sz="2040"/>
            </a:lvl1pPr>
            <a:lvl2pPr marL="388620" indent="0" algn="ctr">
              <a:buNone/>
              <a:defRPr sz="1700"/>
            </a:lvl2pPr>
            <a:lvl3pPr marL="777240" indent="0" algn="ctr">
              <a:buNone/>
              <a:defRPr sz="1530"/>
            </a:lvl3pPr>
            <a:lvl4pPr marL="1165860" indent="0" algn="ctr">
              <a:buNone/>
              <a:defRPr sz="1360"/>
            </a:lvl4pPr>
            <a:lvl5pPr marL="1554480" indent="0" algn="ctr">
              <a:buNone/>
              <a:defRPr sz="1360"/>
            </a:lvl5pPr>
            <a:lvl6pPr marL="1943100" indent="0" algn="ctr">
              <a:buNone/>
              <a:defRPr sz="1360"/>
            </a:lvl6pPr>
            <a:lvl7pPr marL="2331720" indent="0" algn="ctr">
              <a:buNone/>
              <a:defRPr sz="1360"/>
            </a:lvl7pPr>
            <a:lvl8pPr marL="2720340" indent="0" algn="ctr">
              <a:buNone/>
              <a:defRPr sz="1360"/>
            </a:lvl8pPr>
            <a:lvl9pPr marL="3108960" indent="0" algn="ctr">
              <a:buNone/>
              <a:defRPr sz="136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0AF31841-37CC-6541-BF40-CEE18A939F73}" type="datetimeFigureOut">
              <a:rPr lang="en-US" smtClean="0"/>
              <a:t>10/28/2026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8889CD8-0938-104D-9D14-6FA59FDB4EF9}" type="slidenum">
              <a:rPr lang="en-US" smtClean="0"/>
              <a:t>‹#›</a:t>
            </a:fld>
            <a:endParaRPr lang="en-US"/>
          </a:p>
        </p:txBody>
      </p:sp>
    </p:spTree>
    <p:extLst>
      <p:ext uri="{BB962C8B-B14F-4D97-AF65-F5344CB8AC3E}">
        <p14:creationId xmlns:p14="http://schemas.microsoft.com/office/powerpoint/2010/main" val="351675521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AF31841-37CC-6541-BF40-CEE18A939F73}" type="datetimeFigureOut">
              <a:rPr lang="en-US" smtClean="0"/>
              <a:t>10/28/2026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8889CD8-0938-104D-9D14-6FA59FDB4EF9}" type="slidenum">
              <a:rPr lang="en-US" smtClean="0"/>
              <a:t>‹#›</a:t>
            </a:fld>
            <a:endParaRPr lang="en-US"/>
          </a:p>
        </p:txBody>
      </p:sp>
    </p:spTree>
    <p:extLst>
      <p:ext uri="{BB962C8B-B14F-4D97-AF65-F5344CB8AC3E}">
        <p14:creationId xmlns:p14="http://schemas.microsoft.com/office/powerpoint/2010/main" val="35541855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30305" y="2507618"/>
            <a:ext cx="6703695" cy="4184014"/>
          </a:xfrm>
        </p:spPr>
        <p:txBody>
          <a:bodyPr anchor="b"/>
          <a:lstStyle>
            <a:lvl1pPr>
              <a:defRPr sz="5100"/>
            </a:lvl1pPr>
          </a:lstStyle>
          <a:p>
            <a:r>
              <a:rPr lang="en-US"/>
              <a:t>Click to edit Master title style</a:t>
            </a:r>
            <a:endParaRPr lang="en-US" dirty="0"/>
          </a:p>
        </p:txBody>
      </p:sp>
      <p:sp>
        <p:nvSpPr>
          <p:cNvPr id="3" name="Text Placeholder 2"/>
          <p:cNvSpPr>
            <a:spLocks noGrp="1"/>
          </p:cNvSpPr>
          <p:nvPr>
            <p:ph type="body" idx="1"/>
          </p:nvPr>
        </p:nvSpPr>
        <p:spPr>
          <a:xfrm>
            <a:off x="530305" y="6731215"/>
            <a:ext cx="6703695" cy="2200274"/>
          </a:xfrm>
        </p:spPr>
        <p:txBody>
          <a:bodyPr/>
          <a:lstStyle>
            <a:lvl1pPr marL="0" indent="0">
              <a:buNone/>
              <a:defRPr sz="2040">
                <a:solidFill>
                  <a:schemeClr val="tx1"/>
                </a:solidFill>
              </a:defRPr>
            </a:lvl1pPr>
            <a:lvl2pPr marL="388620" indent="0">
              <a:buNone/>
              <a:defRPr sz="1700">
                <a:solidFill>
                  <a:schemeClr val="tx1">
                    <a:tint val="75000"/>
                  </a:schemeClr>
                </a:solidFill>
              </a:defRPr>
            </a:lvl2pPr>
            <a:lvl3pPr marL="777240" indent="0">
              <a:buNone/>
              <a:defRPr sz="1530">
                <a:solidFill>
                  <a:schemeClr val="tx1">
                    <a:tint val="75000"/>
                  </a:schemeClr>
                </a:solidFill>
              </a:defRPr>
            </a:lvl3pPr>
            <a:lvl4pPr marL="1165860" indent="0">
              <a:buNone/>
              <a:defRPr sz="1360">
                <a:solidFill>
                  <a:schemeClr val="tx1">
                    <a:tint val="75000"/>
                  </a:schemeClr>
                </a:solidFill>
              </a:defRPr>
            </a:lvl4pPr>
            <a:lvl5pPr marL="1554480" indent="0">
              <a:buNone/>
              <a:defRPr sz="1360">
                <a:solidFill>
                  <a:schemeClr val="tx1">
                    <a:tint val="75000"/>
                  </a:schemeClr>
                </a:solidFill>
              </a:defRPr>
            </a:lvl5pPr>
            <a:lvl6pPr marL="1943100" indent="0">
              <a:buNone/>
              <a:defRPr sz="1360">
                <a:solidFill>
                  <a:schemeClr val="tx1">
                    <a:tint val="75000"/>
                  </a:schemeClr>
                </a:solidFill>
              </a:defRPr>
            </a:lvl6pPr>
            <a:lvl7pPr marL="2331720" indent="0">
              <a:buNone/>
              <a:defRPr sz="1360">
                <a:solidFill>
                  <a:schemeClr val="tx1">
                    <a:tint val="75000"/>
                  </a:schemeClr>
                </a:solidFill>
              </a:defRPr>
            </a:lvl7pPr>
            <a:lvl8pPr marL="2720340" indent="0">
              <a:buNone/>
              <a:defRPr sz="1360">
                <a:solidFill>
                  <a:schemeClr val="tx1">
                    <a:tint val="75000"/>
                  </a:schemeClr>
                </a:solidFill>
              </a:defRPr>
            </a:lvl8pPr>
            <a:lvl9pPr marL="3108960" indent="0">
              <a:buNone/>
              <a:defRPr sz="136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AF31841-37CC-6541-BF40-CEE18A939F73}" type="datetimeFigureOut">
              <a:rPr lang="en-US" smtClean="0"/>
              <a:t>10/28/2026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8889CD8-0938-104D-9D14-6FA59FDB4EF9}" type="slidenum">
              <a:rPr lang="en-US" smtClean="0"/>
              <a:t>‹#›</a:t>
            </a:fld>
            <a:endParaRPr lang="en-US"/>
          </a:p>
        </p:txBody>
      </p:sp>
    </p:spTree>
    <p:extLst>
      <p:ext uri="{BB962C8B-B14F-4D97-AF65-F5344CB8AC3E}">
        <p14:creationId xmlns:p14="http://schemas.microsoft.com/office/powerpoint/2010/main" val="20294782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534353" y="2677584"/>
            <a:ext cx="3303270" cy="63819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934778" y="2677584"/>
            <a:ext cx="3303270" cy="63819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0AF31841-37CC-6541-BF40-CEE18A939F73}" type="datetimeFigureOut">
              <a:rPr lang="en-US" smtClean="0"/>
              <a:t>10/28/2026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8889CD8-0938-104D-9D14-6FA59FDB4EF9}" type="slidenum">
              <a:rPr lang="en-US" smtClean="0"/>
              <a:t>‹#›</a:t>
            </a:fld>
            <a:endParaRPr lang="en-US"/>
          </a:p>
        </p:txBody>
      </p:sp>
    </p:spTree>
    <p:extLst>
      <p:ext uri="{BB962C8B-B14F-4D97-AF65-F5344CB8AC3E}">
        <p14:creationId xmlns:p14="http://schemas.microsoft.com/office/powerpoint/2010/main" val="14865074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35365" y="535519"/>
            <a:ext cx="6703695" cy="1944159"/>
          </a:xfrm>
        </p:spPr>
        <p:txBody>
          <a:bodyPr/>
          <a:lstStyle/>
          <a:p>
            <a:r>
              <a:rPr lang="en-US"/>
              <a:t>Click to edit Master title style</a:t>
            </a:r>
            <a:endParaRPr lang="en-US" dirty="0"/>
          </a:p>
        </p:txBody>
      </p:sp>
      <p:sp>
        <p:nvSpPr>
          <p:cNvPr id="3" name="Text Placeholder 2"/>
          <p:cNvSpPr>
            <a:spLocks noGrp="1"/>
          </p:cNvSpPr>
          <p:nvPr>
            <p:ph type="body" idx="1"/>
          </p:nvPr>
        </p:nvSpPr>
        <p:spPr>
          <a:xfrm>
            <a:off x="535366" y="2465706"/>
            <a:ext cx="3288089" cy="1208404"/>
          </a:xfrm>
        </p:spPr>
        <p:txBody>
          <a:bodyPr anchor="b"/>
          <a:lstStyle>
            <a:lvl1pPr marL="0" indent="0">
              <a:buNone/>
              <a:defRPr sz="2040" b="1"/>
            </a:lvl1pPr>
            <a:lvl2pPr marL="388620" indent="0">
              <a:buNone/>
              <a:defRPr sz="1700" b="1"/>
            </a:lvl2pPr>
            <a:lvl3pPr marL="777240" indent="0">
              <a:buNone/>
              <a:defRPr sz="1530" b="1"/>
            </a:lvl3pPr>
            <a:lvl4pPr marL="1165860" indent="0">
              <a:buNone/>
              <a:defRPr sz="1360" b="1"/>
            </a:lvl4pPr>
            <a:lvl5pPr marL="1554480" indent="0">
              <a:buNone/>
              <a:defRPr sz="1360" b="1"/>
            </a:lvl5pPr>
            <a:lvl6pPr marL="1943100" indent="0">
              <a:buNone/>
              <a:defRPr sz="1360" b="1"/>
            </a:lvl6pPr>
            <a:lvl7pPr marL="2331720" indent="0">
              <a:buNone/>
              <a:defRPr sz="1360" b="1"/>
            </a:lvl7pPr>
            <a:lvl8pPr marL="2720340" indent="0">
              <a:buNone/>
              <a:defRPr sz="1360" b="1"/>
            </a:lvl8pPr>
            <a:lvl9pPr marL="3108960" indent="0">
              <a:buNone/>
              <a:defRPr sz="1360" b="1"/>
            </a:lvl9pPr>
          </a:lstStyle>
          <a:p>
            <a:pPr lvl="0"/>
            <a:r>
              <a:rPr lang="en-US"/>
              <a:t>Click to edit Master text styles</a:t>
            </a:r>
          </a:p>
        </p:txBody>
      </p:sp>
      <p:sp>
        <p:nvSpPr>
          <p:cNvPr id="4" name="Content Placeholder 3"/>
          <p:cNvSpPr>
            <a:spLocks noGrp="1"/>
          </p:cNvSpPr>
          <p:nvPr>
            <p:ph sz="half" idx="2"/>
          </p:nvPr>
        </p:nvSpPr>
        <p:spPr>
          <a:xfrm>
            <a:off x="535366" y="3674110"/>
            <a:ext cx="3288089" cy="54040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934778" y="2465706"/>
            <a:ext cx="3304282" cy="1208404"/>
          </a:xfrm>
        </p:spPr>
        <p:txBody>
          <a:bodyPr anchor="b"/>
          <a:lstStyle>
            <a:lvl1pPr marL="0" indent="0">
              <a:buNone/>
              <a:defRPr sz="2040" b="1"/>
            </a:lvl1pPr>
            <a:lvl2pPr marL="388620" indent="0">
              <a:buNone/>
              <a:defRPr sz="1700" b="1"/>
            </a:lvl2pPr>
            <a:lvl3pPr marL="777240" indent="0">
              <a:buNone/>
              <a:defRPr sz="1530" b="1"/>
            </a:lvl3pPr>
            <a:lvl4pPr marL="1165860" indent="0">
              <a:buNone/>
              <a:defRPr sz="1360" b="1"/>
            </a:lvl4pPr>
            <a:lvl5pPr marL="1554480" indent="0">
              <a:buNone/>
              <a:defRPr sz="1360" b="1"/>
            </a:lvl5pPr>
            <a:lvl6pPr marL="1943100" indent="0">
              <a:buNone/>
              <a:defRPr sz="1360" b="1"/>
            </a:lvl6pPr>
            <a:lvl7pPr marL="2331720" indent="0">
              <a:buNone/>
              <a:defRPr sz="1360" b="1"/>
            </a:lvl7pPr>
            <a:lvl8pPr marL="2720340" indent="0">
              <a:buNone/>
              <a:defRPr sz="1360" b="1"/>
            </a:lvl8pPr>
            <a:lvl9pPr marL="3108960" indent="0">
              <a:buNone/>
              <a:defRPr sz="1360" b="1"/>
            </a:lvl9pPr>
          </a:lstStyle>
          <a:p>
            <a:pPr lvl="0"/>
            <a:r>
              <a:rPr lang="en-US"/>
              <a:t>Click to edit Master text styles</a:t>
            </a:r>
          </a:p>
        </p:txBody>
      </p:sp>
      <p:sp>
        <p:nvSpPr>
          <p:cNvPr id="6" name="Content Placeholder 5"/>
          <p:cNvSpPr>
            <a:spLocks noGrp="1"/>
          </p:cNvSpPr>
          <p:nvPr>
            <p:ph sz="quarter" idx="4"/>
          </p:nvPr>
        </p:nvSpPr>
        <p:spPr>
          <a:xfrm>
            <a:off x="3934778" y="3674110"/>
            <a:ext cx="3304282" cy="54040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0AF31841-37CC-6541-BF40-CEE18A939F73}" type="datetimeFigureOut">
              <a:rPr lang="en-US" smtClean="0"/>
              <a:t>10/28/2026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8889CD8-0938-104D-9D14-6FA59FDB4EF9}" type="slidenum">
              <a:rPr lang="en-US" smtClean="0"/>
              <a:t>‹#›</a:t>
            </a:fld>
            <a:endParaRPr lang="en-US"/>
          </a:p>
        </p:txBody>
      </p:sp>
    </p:spTree>
    <p:extLst>
      <p:ext uri="{BB962C8B-B14F-4D97-AF65-F5344CB8AC3E}">
        <p14:creationId xmlns:p14="http://schemas.microsoft.com/office/powerpoint/2010/main" val="11913999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0AF31841-37CC-6541-BF40-CEE18A939F73}" type="datetimeFigureOut">
              <a:rPr lang="en-US" smtClean="0"/>
              <a:t>10/28/2026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8889CD8-0938-104D-9D14-6FA59FDB4EF9}" type="slidenum">
              <a:rPr lang="en-US" smtClean="0"/>
              <a:t>‹#›</a:t>
            </a:fld>
            <a:endParaRPr lang="en-US"/>
          </a:p>
        </p:txBody>
      </p:sp>
    </p:spTree>
    <p:extLst>
      <p:ext uri="{BB962C8B-B14F-4D97-AF65-F5344CB8AC3E}">
        <p14:creationId xmlns:p14="http://schemas.microsoft.com/office/powerpoint/2010/main" val="26357717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AF31841-37CC-6541-BF40-CEE18A939F73}" type="datetimeFigureOut">
              <a:rPr lang="en-US" smtClean="0"/>
              <a:t>10/28/2026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8889CD8-0938-104D-9D14-6FA59FDB4EF9}" type="slidenum">
              <a:rPr lang="en-US" smtClean="0"/>
              <a:t>‹#›</a:t>
            </a:fld>
            <a:endParaRPr lang="en-US"/>
          </a:p>
        </p:txBody>
      </p:sp>
    </p:spTree>
    <p:extLst>
      <p:ext uri="{BB962C8B-B14F-4D97-AF65-F5344CB8AC3E}">
        <p14:creationId xmlns:p14="http://schemas.microsoft.com/office/powerpoint/2010/main" val="25501044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5365" y="670560"/>
            <a:ext cx="2506801" cy="2346960"/>
          </a:xfrm>
        </p:spPr>
        <p:txBody>
          <a:bodyPr anchor="b"/>
          <a:lstStyle>
            <a:lvl1pPr>
              <a:defRPr sz="2720"/>
            </a:lvl1pPr>
          </a:lstStyle>
          <a:p>
            <a:r>
              <a:rPr lang="en-US"/>
              <a:t>Click to edit Master title style</a:t>
            </a:r>
            <a:endParaRPr lang="en-US" dirty="0"/>
          </a:p>
        </p:txBody>
      </p:sp>
      <p:sp>
        <p:nvSpPr>
          <p:cNvPr id="3" name="Content Placeholder 2"/>
          <p:cNvSpPr>
            <a:spLocks noGrp="1"/>
          </p:cNvSpPr>
          <p:nvPr>
            <p:ph idx="1"/>
          </p:nvPr>
        </p:nvSpPr>
        <p:spPr>
          <a:xfrm>
            <a:off x="3304282" y="1448226"/>
            <a:ext cx="3934778" cy="7147983"/>
          </a:xfrm>
        </p:spPr>
        <p:txBody>
          <a:bodyPr/>
          <a:lstStyle>
            <a:lvl1pPr>
              <a:defRPr sz="2720"/>
            </a:lvl1pPr>
            <a:lvl2pPr>
              <a:defRPr sz="2380"/>
            </a:lvl2pPr>
            <a:lvl3pPr>
              <a:defRPr sz="2040"/>
            </a:lvl3pPr>
            <a:lvl4pPr>
              <a:defRPr sz="1700"/>
            </a:lvl4pPr>
            <a:lvl5pPr>
              <a:defRPr sz="1700"/>
            </a:lvl5pPr>
            <a:lvl6pPr>
              <a:defRPr sz="1700"/>
            </a:lvl6pPr>
            <a:lvl7pPr>
              <a:defRPr sz="1700"/>
            </a:lvl7pPr>
            <a:lvl8pPr>
              <a:defRPr sz="1700"/>
            </a:lvl8pPr>
            <a:lvl9pPr>
              <a:defRPr sz="17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35365" y="3017520"/>
            <a:ext cx="2506801" cy="5590329"/>
          </a:xfrm>
        </p:spPr>
        <p:txBody>
          <a:bodyPr/>
          <a:lstStyle>
            <a:lvl1pPr marL="0" indent="0">
              <a:buNone/>
              <a:defRPr sz="1360"/>
            </a:lvl1pPr>
            <a:lvl2pPr marL="388620" indent="0">
              <a:buNone/>
              <a:defRPr sz="1190"/>
            </a:lvl2pPr>
            <a:lvl3pPr marL="777240" indent="0">
              <a:buNone/>
              <a:defRPr sz="1020"/>
            </a:lvl3pPr>
            <a:lvl4pPr marL="1165860" indent="0">
              <a:buNone/>
              <a:defRPr sz="850"/>
            </a:lvl4pPr>
            <a:lvl5pPr marL="1554480" indent="0">
              <a:buNone/>
              <a:defRPr sz="850"/>
            </a:lvl5pPr>
            <a:lvl6pPr marL="1943100" indent="0">
              <a:buNone/>
              <a:defRPr sz="850"/>
            </a:lvl6pPr>
            <a:lvl7pPr marL="2331720" indent="0">
              <a:buNone/>
              <a:defRPr sz="850"/>
            </a:lvl7pPr>
            <a:lvl8pPr marL="2720340" indent="0">
              <a:buNone/>
              <a:defRPr sz="850"/>
            </a:lvl8pPr>
            <a:lvl9pPr marL="3108960" indent="0">
              <a:buNone/>
              <a:defRPr sz="850"/>
            </a:lvl9pPr>
          </a:lstStyle>
          <a:p>
            <a:pPr lvl="0"/>
            <a:r>
              <a:rPr lang="en-US"/>
              <a:t>Click to edit Master text styles</a:t>
            </a:r>
          </a:p>
        </p:txBody>
      </p:sp>
      <p:sp>
        <p:nvSpPr>
          <p:cNvPr id="5" name="Date Placeholder 4"/>
          <p:cNvSpPr>
            <a:spLocks noGrp="1"/>
          </p:cNvSpPr>
          <p:nvPr>
            <p:ph type="dt" sz="half" idx="10"/>
          </p:nvPr>
        </p:nvSpPr>
        <p:spPr/>
        <p:txBody>
          <a:bodyPr/>
          <a:lstStyle/>
          <a:p>
            <a:fld id="{0AF31841-37CC-6541-BF40-CEE18A939F73}" type="datetimeFigureOut">
              <a:rPr lang="en-US" smtClean="0"/>
              <a:t>10/28/2026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8889CD8-0938-104D-9D14-6FA59FDB4EF9}" type="slidenum">
              <a:rPr lang="en-US" smtClean="0"/>
              <a:t>‹#›</a:t>
            </a:fld>
            <a:endParaRPr lang="en-US"/>
          </a:p>
        </p:txBody>
      </p:sp>
    </p:spTree>
    <p:extLst>
      <p:ext uri="{BB962C8B-B14F-4D97-AF65-F5344CB8AC3E}">
        <p14:creationId xmlns:p14="http://schemas.microsoft.com/office/powerpoint/2010/main" val="24750259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5365" y="670560"/>
            <a:ext cx="2506801" cy="2346960"/>
          </a:xfrm>
        </p:spPr>
        <p:txBody>
          <a:bodyPr anchor="b"/>
          <a:lstStyle>
            <a:lvl1pPr>
              <a:defRPr sz="2720"/>
            </a:lvl1pPr>
          </a:lstStyle>
          <a:p>
            <a:r>
              <a:rPr lang="en-US"/>
              <a:t>Click to edit Master title style</a:t>
            </a:r>
            <a:endParaRPr lang="en-US" dirty="0"/>
          </a:p>
        </p:txBody>
      </p:sp>
      <p:sp>
        <p:nvSpPr>
          <p:cNvPr id="3" name="Picture Placeholder 2"/>
          <p:cNvSpPr>
            <a:spLocks noGrp="1" noChangeAspect="1"/>
          </p:cNvSpPr>
          <p:nvPr>
            <p:ph type="pic" idx="1"/>
          </p:nvPr>
        </p:nvSpPr>
        <p:spPr>
          <a:xfrm>
            <a:off x="3304282" y="1448226"/>
            <a:ext cx="3934778" cy="7147983"/>
          </a:xfrm>
        </p:spPr>
        <p:txBody>
          <a:bodyPr anchor="t"/>
          <a:lstStyle>
            <a:lvl1pPr marL="0" indent="0">
              <a:buNone/>
              <a:defRPr sz="2720"/>
            </a:lvl1pPr>
            <a:lvl2pPr marL="388620" indent="0">
              <a:buNone/>
              <a:defRPr sz="2380"/>
            </a:lvl2pPr>
            <a:lvl3pPr marL="777240" indent="0">
              <a:buNone/>
              <a:defRPr sz="2040"/>
            </a:lvl3pPr>
            <a:lvl4pPr marL="1165860" indent="0">
              <a:buNone/>
              <a:defRPr sz="1700"/>
            </a:lvl4pPr>
            <a:lvl5pPr marL="1554480" indent="0">
              <a:buNone/>
              <a:defRPr sz="1700"/>
            </a:lvl5pPr>
            <a:lvl6pPr marL="1943100" indent="0">
              <a:buNone/>
              <a:defRPr sz="1700"/>
            </a:lvl6pPr>
            <a:lvl7pPr marL="2331720" indent="0">
              <a:buNone/>
              <a:defRPr sz="1700"/>
            </a:lvl7pPr>
            <a:lvl8pPr marL="2720340" indent="0">
              <a:buNone/>
              <a:defRPr sz="1700"/>
            </a:lvl8pPr>
            <a:lvl9pPr marL="3108960" indent="0">
              <a:buNone/>
              <a:defRPr sz="1700"/>
            </a:lvl9pPr>
          </a:lstStyle>
          <a:p>
            <a:r>
              <a:rPr lang="en-US"/>
              <a:t>Click icon to add picture</a:t>
            </a:r>
            <a:endParaRPr lang="en-US" dirty="0"/>
          </a:p>
        </p:txBody>
      </p:sp>
      <p:sp>
        <p:nvSpPr>
          <p:cNvPr id="4" name="Text Placeholder 3"/>
          <p:cNvSpPr>
            <a:spLocks noGrp="1"/>
          </p:cNvSpPr>
          <p:nvPr>
            <p:ph type="body" sz="half" idx="2"/>
          </p:nvPr>
        </p:nvSpPr>
        <p:spPr>
          <a:xfrm>
            <a:off x="535365" y="3017520"/>
            <a:ext cx="2506801" cy="5590329"/>
          </a:xfrm>
        </p:spPr>
        <p:txBody>
          <a:bodyPr/>
          <a:lstStyle>
            <a:lvl1pPr marL="0" indent="0">
              <a:buNone/>
              <a:defRPr sz="1360"/>
            </a:lvl1pPr>
            <a:lvl2pPr marL="388620" indent="0">
              <a:buNone/>
              <a:defRPr sz="1190"/>
            </a:lvl2pPr>
            <a:lvl3pPr marL="777240" indent="0">
              <a:buNone/>
              <a:defRPr sz="1020"/>
            </a:lvl3pPr>
            <a:lvl4pPr marL="1165860" indent="0">
              <a:buNone/>
              <a:defRPr sz="850"/>
            </a:lvl4pPr>
            <a:lvl5pPr marL="1554480" indent="0">
              <a:buNone/>
              <a:defRPr sz="850"/>
            </a:lvl5pPr>
            <a:lvl6pPr marL="1943100" indent="0">
              <a:buNone/>
              <a:defRPr sz="850"/>
            </a:lvl6pPr>
            <a:lvl7pPr marL="2331720" indent="0">
              <a:buNone/>
              <a:defRPr sz="850"/>
            </a:lvl7pPr>
            <a:lvl8pPr marL="2720340" indent="0">
              <a:buNone/>
              <a:defRPr sz="850"/>
            </a:lvl8pPr>
            <a:lvl9pPr marL="3108960" indent="0">
              <a:buNone/>
              <a:defRPr sz="850"/>
            </a:lvl9pPr>
          </a:lstStyle>
          <a:p>
            <a:pPr lvl="0"/>
            <a:r>
              <a:rPr lang="en-US"/>
              <a:t>Click to edit Master text styles</a:t>
            </a:r>
          </a:p>
        </p:txBody>
      </p:sp>
      <p:sp>
        <p:nvSpPr>
          <p:cNvPr id="5" name="Date Placeholder 4"/>
          <p:cNvSpPr>
            <a:spLocks noGrp="1"/>
          </p:cNvSpPr>
          <p:nvPr>
            <p:ph type="dt" sz="half" idx="10"/>
          </p:nvPr>
        </p:nvSpPr>
        <p:spPr/>
        <p:txBody>
          <a:bodyPr/>
          <a:lstStyle/>
          <a:p>
            <a:fld id="{0AF31841-37CC-6541-BF40-CEE18A939F73}" type="datetimeFigureOut">
              <a:rPr lang="en-US" smtClean="0"/>
              <a:t>10/28/2026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8889CD8-0938-104D-9D14-6FA59FDB4EF9}" type="slidenum">
              <a:rPr lang="en-US" smtClean="0"/>
              <a:t>‹#›</a:t>
            </a:fld>
            <a:endParaRPr lang="en-US"/>
          </a:p>
        </p:txBody>
      </p:sp>
    </p:spTree>
    <p:extLst>
      <p:ext uri="{BB962C8B-B14F-4D97-AF65-F5344CB8AC3E}">
        <p14:creationId xmlns:p14="http://schemas.microsoft.com/office/powerpoint/2010/main" val="20877481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AF31841-37CC-6541-BF40-CEE18A939F73}" type="datetimeFigureOut">
              <a:rPr lang="en-US" smtClean="0"/>
              <a:t>10/28/2026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8889CD8-0938-104D-9D14-6FA59FDB4EF9}" type="slidenum">
              <a:rPr lang="en-US" smtClean="0"/>
              <a:t>‹#›</a:t>
            </a:fld>
            <a:endParaRPr lang="en-US"/>
          </a:p>
        </p:txBody>
      </p:sp>
    </p:spTree>
    <p:extLst>
      <p:ext uri="{BB962C8B-B14F-4D97-AF65-F5344CB8AC3E}">
        <p14:creationId xmlns:p14="http://schemas.microsoft.com/office/powerpoint/2010/main" val="3003453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562124" y="535517"/>
            <a:ext cx="1675924" cy="8524029"/>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34353" y="535517"/>
            <a:ext cx="4930616" cy="852402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AF31841-37CC-6541-BF40-CEE18A939F73}" type="datetimeFigureOut">
              <a:rPr lang="en-US" smtClean="0"/>
              <a:t>10/28/2026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8889CD8-0938-104D-9D14-6FA59FDB4EF9}" type="slidenum">
              <a:rPr lang="en-US" smtClean="0"/>
              <a:t>‹#›</a:t>
            </a:fld>
            <a:endParaRPr lang="en-US"/>
          </a:p>
        </p:txBody>
      </p:sp>
    </p:spTree>
    <p:extLst>
      <p:ext uri="{BB962C8B-B14F-4D97-AF65-F5344CB8AC3E}">
        <p14:creationId xmlns:p14="http://schemas.microsoft.com/office/powerpoint/2010/main" val="29165523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34353" y="535519"/>
            <a:ext cx="6703695" cy="1944159"/>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534353" y="2677584"/>
            <a:ext cx="6703695" cy="638196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34353" y="9322649"/>
            <a:ext cx="1748790" cy="535517"/>
          </a:xfrm>
          <a:prstGeom prst="rect">
            <a:avLst/>
          </a:prstGeom>
        </p:spPr>
        <p:txBody>
          <a:bodyPr vert="horz" lIns="91440" tIns="45720" rIns="91440" bIns="45720" rtlCol="0" anchor="ctr"/>
          <a:lstStyle>
            <a:lvl1pPr algn="l">
              <a:defRPr sz="1020">
                <a:solidFill>
                  <a:schemeClr val="tx1">
                    <a:tint val="75000"/>
                  </a:schemeClr>
                </a:solidFill>
              </a:defRPr>
            </a:lvl1pPr>
          </a:lstStyle>
          <a:p>
            <a:fld id="{0AF31841-37CC-6541-BF40-CEE18A939F73}" type="datetimeFigureOut">
              <a:rPr lang="en-US" smtClean="0"/>
              <a:t>10/28/2026</a:t>
            </a:fld>
            <a:endParaRPr lang="en-US"/>
          </a:p>
        </p:txBody>
      </p:sp>
      <p:sp>
        <p:nvSpPr>
          <p:cNvPr id="5" name="Footer Placeholder 4"/>
          <p:cNvSpPr>
            <a:spLocks noGrp="1"/>
          </p:cNvSpPr>
          <p:nvPr>
            <p:ph type="ftr" sz="quarter" idx="3"/>
          </p:nvPr>
        </p:nvSpPr>
        <p:spPr>
          <a:xfrm>
            <a:off x="2574608" y="9322649"/>
            <a:ext cx="2623185" cy="535517"/>
          </a:xfrm>
          <a:prstGeom prst="rect">
            <a:avLst/>
          </a:prstGeom>
        </p:spPr>
        <p:txBody>
          <a:bodyPr vert="horz" lIns="91440" tIns="45720" rIns="91440" bIns="45720" rtlCol="0" anchor="ctr"/>
          <a:lstStyle>
            <a:lvl1pPr algn="ctr">
              <a:defRPr sz="102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5489258" y="9322649"/>
            <a:ext cx="1748790" cy="535517"/>
          </a:xfrm>
          <a:prstGeom prst="rect">
            <a:avLst/>
          </a:prstGeom>
        </p:spPr>
        <p:txBody>
          <a:bodyPr vert="horz" lIns="91440" tIns="45720" rIns="91440" bIns="45720" rtlCol="0" anchor="ctr"/>
          <a:lstStyle>
            <a:lvl1pPr algn="r">
              <a:defRPr sz="1020">
                <a:solidFill>
                  <a:schemeClr val="tx1">
                    <a:tint val="75000"/>
                  </a:schemeClr>
                </a:solidFill>
              </a:defRPr>
            </a:lvl1pPr>
          </a:lstStyle>
          <a:p>
            <a:fld id="{D8889CD8-0938-104D-9D14-6FA59FDB4EF9}" type="slidenum">
              <a:rPr lang="en-US" smtClean="0"/>
              <a:t>‹#›</a:t>
            </a:fld>
            <a:endParaRPr lang="en-US"/>
          </a:p>
        </p:txBody>
      </p:sp>
    </p:spTree>
    <p:extLst>
      <p:ext uri="{BB962C8B-B14F-4D97-AF65-F5344CB8AC3E}">
        <p14:creationId xmlns:p14="http://schemas.microsoft.com/office/powerpoint/2010/main" val="3471072577"/>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777240" rtl="0" eaLnBrk="1" latinLnBrk="0" hangingPunct="1">
        <a:lnSpc>
          <a:spcPct val="90000"/>
        </a:lnSpc>
        <a:spcBef>
          <a:spcPct val="0"/>
        </a:spcBef>
        <a:buNone/>
        <a:defRPr sz="3740" kern="1200">
          <a:solidFill>
            <a:schemeClr val="tx1"/>
          </a:solidFill>
          <a:latin typeface="+mj-lt"/>
          <a:ea typeface="+mj-ea"/>
          <a:cs typeface="+mj-cs"/>
        </a:defRPr>
      </a:lvl1pPr>
    </p:titleStyle>
    <p:bodyStyle>
      <a:lvl1pPr marL="194310" indent="-194310" algn="l" defTabSz="777240" rtl="0" eaLnBrk="1" latinLnBrk="0" hangingPunct="1">
        <a:lnSpc>
          <a:spcPct val="90000"/>
        </a:lnSpc>
        <a:spcBef>
          <a:spcPts val="850"/>
        </a:spcBef>
        <a:buFont typeface="Arial" panose="020B0604020202020204" pitchFamily="34" charset="0"/>
        <a:buChar char="•"/>
        <a:defRPr sz="2380" kern="1200">
          <a:solidFill>
            <a:schemeClr val="tx1"/>
          </a:solidFill>
          <a:latin typeface="+mn-lt"/>
          <a:ea typeface="+mn-ea"/>
          <a:cs typeface="+mn-cs"/>
        </a:defRPr>
      </a:lvl1pPr>
      <a:lvl2pPr marL="582930" indent="-194310" algn="l" defTabSz="777240" rtl="0" eaLnBrk="1" latinLnBrk="0" hangingPunct="1">
        <a:lnSpc>
          <a:spcPct val="90000"/>
        </a:lnSpc>
        <a:spcBef>
          <a:spcPts val="425"/>
        </a:spcBef>
        <a:buFont typeface="Arial" panose="020B0604020202020204" pitchFamily="34" charset="0"/>
        <a:buChar char="•"/>
        <a:defRPr sz="2040" kern="1200">
          <a:solidFill>
            <a:schemeClr val="tx1"/>
          </a:solidFill>
          <a:latin typeface="+mn-lt"/>
          <a:ea typeface="+mn-ea"/>
          <a:cs typeface="+mn-cs"/>
        </a:defRPr>
      </a:lvl2pPr>
      <a:lvl3pPr marL="971550" indent="-194310" algn="l" defTabSz="777240" rtl="0" eaLnBrk="1" latinLnBrk="0" hangingPunct="1">
        <a:lnSpc>
          <a:spcPct val="90000"/>
        </a:lnSpc>
        <a:spcBef>
          <a:spcPts val="425"/>
        </a:spcBef>
        <a:buFont typeface="Arial" panose="020B0604020202020204" pitchFamily="34" charset="0"/>
        <a:buChar char="•"/>
        <a:defRPr sz="1700" kern="1200">
          <a:solidFill>
            <a:schemeClr val="tx1"/>
          </a:solidFill>
          <a:latin typeface="+mn-lt"/>
          <a:ea typeface="+mn-ea"/>
          <a:cs typeface="+mn-cs"/>
        </a:defRPr>
      </a:lvl3pPr>
      <a:lvl4pPr marL="136017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4pPr>
      <a:lvl5pPr marL="174879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5pPr>
      <a:lvl6pPr marL="213741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6pPr>
      <a:lvl7pPr marL="252603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7pPr>
      <a:lvl8pPr marL="291465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8pPr>
      <a:lvl9pPr marL="330327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9pPr>
    </p:bodyStyle>
    <p:otherStyle>
      <a:defPPr>
        <a:defRPr lang="en-US"/>
      </a:defPPr>
      <a:lvl1pPr marL="0" algn="l" defTabSz="777240" rtl="0" eaLnBrk="1" latinLnBrk="0" hangingPunct="1">
        <a:defRPr sz="1530" kern="1200">
          <a:solidFill>
            <a:schemeClr val="tx1"/>
          </a:solidFill>
          <a:latin typeface="+mn-lt"/>
          <a:ea typeface="+mn-ea"/>
          <a:cs typeface="+mn-cs"/>
        </a:defRPr>
      </a:lvl1pPr>
      <a:lvl2pPr marL="388620" algn="l" defTabSz="777240" rtl="0" eaLnBrk="1" latinLnBrk="0" hangingPunct="1">
        <a:defRPr sz="1530" kern="1200">
          <a:solidFill>
            <a:schemeClr val="tx1"/>
          </a:solidFill>
          <a:latin typeface="+mn-lt"/>
          <a:ea typeface="+mn-ea"/>
          <a:cs typeface="+mn-cs"/>
        </a:defRPr>
      </a:lvl2pPr>
      <a:lvl3pPr marL="777240" algn="l" defTabSz="777240" rtl="0" eaLnBrk="1" latinLnBrk="0" hangingPunct="1">
        <a:defRPr sz="1530" kern="1200">
          <a:solidFill>
            <a:schemeClr val="tx1"/>
          </a:solidFill>
          <a:latin typeface="+mn-lt"/>
          <a:ea typeface="+mn-ea"/>
          <a:cs typeface="+mn-cs"/>
        </a:defRPr>
      </a:lvl3pPr>
      <a:lvl4pPr marL="1165860" algn="l" defTabSz="777240" rtl="0" eaLnBrk="1" latinLnBrk="0" hangingPunct="1">
        <a:defRPr sz="1530" kern="1200">
          <a:solidFill>
            <a:schemeClr val="tx1"/>
          </a:solidFill>
          <a:latin typeface="+mn-lt"/>
          <a:ea typeface="+mn-ea"/>
          <a:cs typeface="+mn-cs"/>
        </a:defRPr>
      </a:lvl4pPr>
      <a:lvl5pPr marL="1554480" algn="l" defTabSz="777240" rtl="0" eaLnBrk="1" latinLnBrk="0" hangingPunct="1">
        <a:defRPr sz="1530" kern="1200">
          <a:solidFill>
            <a:schemeClr val="tx1"/>
          </a:solidFill>
          <a:latin typeface="+mn-lt"/>
          <a:ea typeface="+mn-ea"/>
          <a:cs typeface="+mn-cs"/>
        </a:defRPr>
      </a:lvl5pPr>
      <a:lvl6pPr marL="1943100" algn="l" defTabSz="777240" rtl="0" eaLnBrk="1" latinLnBrk="0" hangingPunct="1">
        <a:defRPr sz="1530" kern="1200">
          <a:solidFill>
            <a:schemeClr val="tx1"/>
          </a:solidFill>
          <a:latin typeface="+mn-lt"/>
          <a:ea typeface="+mn-ea"/>
          <a:cs typeface="+mn-cs"/>
        </a:defRPr>
      </a:lvl6pPr>
      <a:lvl7pPr marL="2331720" algn="l" defTabSz="777240" rtl="0" eaLnBrk="1" latinLnBrk="0" hangingPunct="1">
        <a:defRPr sz="1530" kern="1200">
          <a:solidFill>
            <a:schemeClr val="tx1"/>
          </a:solidFill>
          <a:latin typeface="+mn-lt"/>
          <a:ea typeface="+mn-ea"/>
          <a:cs typeface="+mn-cs"/>
        </a:defRPr>
      </a:lvl7pPr>
      <a:lvl8pPr marL="2720340" algn="l" defTabSz="777240" rtl="0" eaLnBrk="1" latinLnBrk="0" hangingPunct="1">
        <a:defRPr sz="1530" kern="1200">
          <a:solidFill>
            <a:schemeClr val="tx1"/>
          </a:solidFill>
          <a:latin typeface="+mn-lt"/>
          <a:ea typeface="+mn-ea"/>
          <a:cs typeface="+mn-cs"/>
        </a:defRPr>
      </a:lvl8pPr>
      <a:lvl9pPr marL="3108960" algn="l" defTabSz="777240" rtl="0" eaLnBrk="1" latinLnBrk="0" hangingPunct="1">
        <a:defRPr sz="153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8E6BEE6C-DE1C-2A42-8D35-5105B91E4CB9}"/>
              </a:ext>
            </a:extLst>
          </p:cNvPr>
          <p:cNvPicPr>
            <a:picLocks noChangeAspect="1"/>
          </p:cNvPicPr>
          <p:nvPr/>
        </p:nvPicPr>
        <p:blipFill rotWithShape="1">
          <a:blip r:embed="rId2"/>
          <a:srcRect l="10910" t="57024" r="54368" b="10445"/>
          <a:stretch/>
        </p:blipFill>
        <p:spPr>
          <a:xfrm>
            <a:off x="2127799" y="5784318"/>
            <a:ext cx="3516801" cy="1853368"/>
          </a:xfrm>
          <a:prstGeom prst="rect">
            <a:avLst/>
          </a:prstGeom>
        </p:spPr>
      </p:pic>
      <p:pic>
        <p:nvPicPr>
          <p:cNvPr id="7" name="Picture 6">
            <a:extLst>
              <a:ext uri="{FF2B5EF4-FFF2-40B4-BE49-F238E27FC236}">
                <a16:creationId xmlns:a16="http://schemas.microsoft.com/office/drawing/2014/main" id="{053CAE52-1F57-894C-BCF4-72ED3339E65E}"/>
              </a:ext>
            </a:extLst>
          </p:cNvPr>
          <p:cNvPicPr>
            <a:picLocks noChangeAspect="1"/>
          </p:cNvPicPr>
          <p:nvPr/>
        </p:nvPicPr>
        <p:blipFill rotWithShape="1">
          <a:blip r:embed="rId2"/>
          <a:srcRect l="48069" t="60321" r="10270" b="10444"/>
          <a:stretch/>
        </p:blipFill>
        <p:spPr>
          <a:xfrm>
            <a:off x="1170991" y="6659265"/>
            <a:ext cx="5430416" cy="2143451"/>
          </a:xfrm>
          <a:prstGeom prst="rect">
            <a:avLst/>
          </a:prstGeom>
        </p:spPr>
      </p:pic>
      <p:sp>
        <p:nvSpPr>
          <p:cNvPr id="2" name="Rectangle 1">
            <a:extLst>
              <a:ext uri="{FF2B5EF4-FFF2-40B4-BE49-F238E27FC236}">
                <a16:creationId xmlns:a16="http://schemas.microsoft.com/office/drawing/2014/main" id="{EB68FB1B-F4B5-9540-ABFC-CD70D4B2E440}"/>
              </a:ext>
            </a:extLst>
          </p:cNvPr>
          <p:cNvSpPr/>
          <p:nvPr/>
        </p:nvSpPr>
        <p:spPr>
          <a:xfrm>
            <a:off x="0" y="68457"/>
            <a:ext cx="7770368" cy="523220"/>
          </a:xfrm>
          <a:prstGeom prst="rect">
            <a:avLst/>
          </a:prstGeom>
        </p:spPr>
        <p:txBody>
          <a:bodyPr wrap="square">
            <a:spAutoFit/>
          </a:bodyPr>
          <a:lstStyle/>
          <a:p>
            <a:pPr algn="ctr"/>
            <a:r>
              <a:rPr lang="en-US" sz="2800" b="1" dirty="0">
                <a:solidFill>
                  <a:srgbClr val="5F59A9"/>
                </a:solidFill>
                <a:latin typeface="Helvetica" pitchFamily="2" charset="0"/>
              </a:rPr>
              <a:t>ONE WKND STUDENT FAQ SHEET</a:t>
            </a:r>
          </a:p>
        </p:txBody>
      </p:sp>
      <p:sp>
        <p:nvSpPr>
          <p:cNvPr id="12" name="Rectangle 11">
            <a:extLst>
              <a:ext uri="{FF2B5EF4-FFF2-40B4-BE49-F238E27FC236}">
                <a16:creationId xmlns:a16="http://schemas.microsoft.com/office/drawing/2014/main" id="{BE8FA187-DF4D-F577-CB4C-61EC0FD01B04}"/>
              </a:ext>
            </a:extLst>
          </p:cNvPr>
          <p:cNvSpPr/>
          <p:nvPr/>
        </p:nvSpPr>
        <p:spPr>
          <a:xfrm>
            <a:off x="-4318" y="653784"/>
            <a:ext cx="7770368" cy="7663636"/>
          </a:xfrm>
          <a:prstGeom prst="rect">
            <a:avLst/>
          </a:prstGeom>
        </p:spPr>
        <p:txBody>
          <a:bodyPr wrap="square">
            <a:spAutoFit/>
          </a:bodyPr>
          <a:lstStyle/>
          <a:p>
            <a:r>
              <a:rPr lang="en-US" sz="1200" b="1" dirty="0">
                <a:latin typeface="Helvetica" pitchFamily="2" charset="0"/>
              </a:rPr>
              <a:t>What is One WKND?</a:t>
            </a:r>
          </a:p>
          <a:p>
            <a:r>
              <a:rPr lang="en-US" sz="1200" dirty="0">
                <a:latin typeface="Helvetica" pitchFamily="2" charset="0"/>
              </a:rPr>
              <a:t>One WKND is a time for our students to grow closer to both God and each other through worship sessions, small group bible study, meals, games, and other activities. Adult leaders in our church will be serving as host homes and bible study leaders for our students throughout the weekend. Host Homes will be organized by grade and gender. A complete breakdown of host homes and leaders is provided in this packet. Addresses and phone numbers of host homes and leaders will be available upon request. All of our leaders and host homes will be completing a background check to help ensure the safety of all our students.</a:t>
            </a:r>
            <a:br>
              <a:rPr lang="en-US" sz="1200" dirty="0">
                <a:latin typeface="Helvetica" pitchFamily="2" charset="0"/>
              </a:rPr>
            </a:br>
            <a:endParaRPr lang="en-US" sz="1200" dirty="0">
              <a:latin typeface="Helvetica" pitchFamily="2" charset="0"/>
            </a:endParaRPr>
          </a:p>
          <a:p>
            <a:r>
              <a:rPr lang="en-US" sz="1200" b="1" dirty="0">
                <a:latin typeface="Helvetica" pitchFamily="2" charset="0"/>
              </a:rPr>
              <a:t>Where is One WKND?</a:t>
            </a:r>
          </a:p>
          <a:p>
            <a:r>
              <a:rPr lang="en-US" sz="1200" dirty="0">
                <a:latin typeface="Helvetica" pitchFamily="2" charset="0"/>
              </a:rPr>
              <a:t>Worship sessions will be held at Wallace Memorial Baptist Church (701 Merchant Drive 37912). Host Homes are located throughout the city. You will receive the address of your child’s host home on November 4</a:t>
            </a:r>
            <a:r>
              <a:rPr lang="en-US" sz="1200" baseline="30000" dirty="0">
                <a:latin typeface="Helvetica" pitchFamily="2" charset="0"/>
              </a:rPr>
              <a:t>th</a:t>
            </a:r>
            <a:r>
              <a:rPr lang="en-US" sz="1200" dirty="0">
                <a:latin typeface="Helvetica" pitchFamily="2" charset="0"/>
              </a:rPr>
              <a:t> at the parent meeting. </a:t>
            </a:r>
          </a:p>
          <a:p>
            <a:endParaRPr lang="en-US" sz="1200" dirty="0">
              <a:latin typeface="Helvetica" pitchFamily="2" charset="0"/>
            </a:endParaRPr>
          </a:p>
          <a:p>
            <a:r>
              <a:rPr lang="en-US" sz="1200" b="1" dirty="0">
                <a:latin typeface="Helvetica" pitchFamily="2" charset="0"/>
              </a:rPr>
              <a:t>When is One WKND?</a:t>
            </a:r>
          </a:p>
          <a:p>
            <a:r>
              <a:rPr lang="en-US" sz="1200" dirty="0">
                <a:latin typeface="Helvetica" pitchFamily="2" charset="0"/>
              </a:rPr>
              <a:t>Students will be dropped off with luggage at Wallace on Friday November 13th at 6:30PM for</a:t>
            </a:r>
          </a:p>
          <a:p>
            <a:r>
              <a:rPr lang="en-US" sz="1200" dirty="0">
                <a:latin typeface="Helvetica" pitchFamily="2" charset="0"/>
              </a:rPr>
              <a:t>registration. They will need to be picked up at our Wallace Campus (701 Merchant Dr. 37912) on Sunday November 15</a:t>
            </a:r>
            <a:r>
              <a:rPr lang="en-US" sz="1200" baseline="30000" dirty="0">
                <a:latin typeface="Helvetica" pitchFamily="2" charset="0"/>
              </a:rPr>
              <a:t>th</a:t>
            </a:r>
            <a:r>
              <a:rPr lang="en-US" sz="1200" dirty="0">
                <a:latin typeface="Helvetica" pitchFamily="2" charset="0"/>
              </a:rPr>
              <a:t> at Noon.</a:t>
            </a:r>
          </a:p>
          <a:p>
            <a:endParaRPr lang="en-US" sz="1200" dirty="0">
              <a:latin typeface="Helvetica" pitchFamily="2" charset="0"/>
            </a:endParaRPr>
          </a:p>
          <a:p>
            <a:r>
              <a:rPr lang="en-US" sz="1200" b="1" dirty="0">
                <a:latin typeface="Helvetica" pitchFamily="2" charset="0"/>
              </a:rPr>
              <a:t>What is the Cost?</a:t>
            </a:r>
          </a:p>
          <a:p>
            <a:r>
              <a:rPr lang="en-US" sz="1200" dirty="0">
                <a:latin typeface="Helvetica" pitchFamily="2" charset="0"/>
              </a:rPr>
              <a:t>The cost is $50. There is no cost for host homes and leaders. </a:t>
            </a:r>
            <a:r>
              <a:rPr lang="en-US" sz="1200" b="1" dirty="0">
                <a:latin typeface="Helvetica" pitchFamily="2" charset="0"/>
              </a:rPr>
              <a:t>You can sign up at wallacestudents.com.</a:t>
            </a:r>
          </a:p>
          <a:p>
            <a:endParaRPr lang="en-US" sz="1200" dirty="0">
              <a:latin typeface="Helvetica" pitchFamily="2" charset="0"/>
            </a:endParaRPr>
          </a:p>
          <a:p>
            <a:r>
              <a:rPr lang="en-US" sz="1200" b="1" dirty="0">
                <a:latin typeface="Helvetica" pitchFamily="2" charset="0"/>
              </a:rPr>
              <a:t>What Do Students Need to Bring?</a:t>
            </a:r>
          </a:p>
          <a:p>
            <a:r>
              <a:rPr lang="en-US" sz="1200" dirty="0">
                <a:latin typeface="Helvetica" pitchFamily="2" charset="0"/>
              </a:rPr>
              <a:t>Bible, Pen, Notebook, Pillow, Sleeping Bag or Air Mattress, Modest Sleepwear, Towel, and Toiletries.</a:t>
            </a:r>
          </a:p>
          <a:p>
            <a:r>
              <a:rPr lang="en-US" sz="1200" dirty="0">
                <a:latin typeface="Helvetica" pitchFamily="2" charset="0"/>
              </a:rPr>
              <a:t>Snacks/Drinks for homes are optional but not required. Due to many students who have severe nut allergies, we ask that you </a:t>
            </a:r>
            <a:r>
              <a:rPr lang="en-US" sz="1200" u="sng" dirty="0">
                <a:solidFill>
                  <a:srgbClr val="5F59A9"/>
                </a:solidFill>
                <a:latin typeface="Helvetica" pitchFamily="2" charset="0"/>
              </a:rPr>
              <a:t>do not send snacks with nuts/peanut butter</a:t>
            </a:r>
            <a:r>
              <a:rPr lang="en-US" sz="1200" dirty="0">
                <a:latin typeface="Helvetica" pitchFamily="2" charset="0"/>
              </a:rPr>
              <a:t>. We will all wear our One WKND shirts to church on Sunday morning (students will receive these at their host homes on Saturday night). Please </a:t>
            </a:r>
            <a:r>
              <a:rPr lang="en-US" sz="1200" u="sng" dirty="0">
                <a:latin typeface="Helvetica" pitchFamily="2" charset="0"/>
              </a:rPr>
              <a:t>do not bring </a:t>
            </a:r>
            <a:r>
              <a:rPr lang="en-US" sz="1200" dirty="0">
                <a:latin typeface="Helvetica" pitchFamily="2" charset="0"/>
              </a:rPr>
              <a:t>electronics that will be distracting, inappropriate clothing/memorabilia, weapons/fireworks of any kind, or alcohol/drugs. </a:t>
            </a:r>
            <a:r>
              <a:rPr lang="en-US" sz="1200" b="1" dirty="0">
                <a:latin typeface="Helvetica" pitchFamily="2" charset="0"/>
              </a:rPr>
              <a:t>We will have silent disco on Saturday night, so bring neon clothing.</a:t>
            </a:r>
            <a:endParaRPr lang="en-US" sz="1200" dirty="0">
              <a:latin typeface="Helvetica" pitchFamily="2" charset="0"/>
            </a:endParaRPr>
          </a:p>
          <a:p>
            <a:endParaRPr lang="en-US" sz="1200" b="1" dirty="0">
              <a:latin typeface="Helvetica" pitchFamily="2" charset="0"/>
            </a:endParaRPr>
          </a:p>
          <a:p>
            <a:r>
              <a:rPr lang="en-US" sz="1200" b="1" dirty="0">
                <a:latin typeface="Helvetica" pitchFamily="2" charset="0"/>
              </a:rPr>
              <a:t>What Will They Eat?</a:t>
            </a:r>
          </a:p>
          <a:p>
            <a:r>
              <a:rPr lang="en-US" sz="1200" dirty="0">
                <a:latin typeface="Helvetica" pitchFamily="2" charset="0"/>
              </a:rPr>
              <a:t>Students will eat pizza at the church on Friday Night. Host homes will provide breakfast on Saturday and Sunday. We provide lunch and dinner as a large group at Wallace on Saturday.</a:t>
            </a:r>
          </a:p>
          <a:p>
            <a:endParaRPr lang="en-US" sz="1200" dirty="0">
              <a:highlight>
                <a:srgbClr val="FFFF00"/>
              </a:highlight>
              <a:latin typeface="Helvetica" pitchFamily="2" charset="0"/>
            </a:endParaRPr>
          </a:p>
          <a:p>
            <a:r>
              <a:rPr lang="en-US" sz="1200" b="1" dirty="0">
                <a:latin typeface="Helvetica" pitchFamily="2" charset="0"/>
              </a:rPr>
              <a:t>What About Medications/Food Allergies?</a:t>
            </a:r>
          </a:p>
          <a:p>
            <a:r>
              <a:rPr lang="en-US" sz="1200" dirty="0">
                <a:latin typeface="Helvetica" pitchFamily="2" charset="0"/>
              </a:rPr>
              <a:t>Please provide a detailed schedule of times/dosages/information of medication at registration. If a</a:t>
            </a:r>
          </a:p>
          <a:p>
            <a:r>
              <a:rPr lang="en-US" sz="1200" dirty="0">
                <a:latin typeface="Helvetica" pitchFamily="2" charset="0"/>
              </a:rPr>
              <a:t>student has a food allergy, please list that in that designated place on the online registration form as well. All student participants need to fill out an online 2026 Wallace Students Medical Release Form. If you have already filled out a 2026 Wallace Students form, you do not need to fill out another one (it is good for the entire year of 2026).</a:t>
            </a:r>
          </a:p>
          <a:p>
            <a:endParaRPr lang="en-US" sz="1200" dirty="0">
              <a:latin typeface="Helvetica" pitchFamily="2" charset="0"/>
            </a:endParaRPr>
          </a:p>
        </p:txBody>
      </p:sp>
    </p:spTree>
    <p:extLst>
      <p:ext uri="{BB962C8B-B14F-4D97-AF65-F5344CB8AC3E}">
        <p14:creationId xmlns:p14="http://schemas.microsoft.com/office/powerpoint/2010/main" val="10126859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8E6BEE6C-DE1C-2A42-8D35-5105B91E4CB9}"/>
              </a:ext>
            </a:extLst>
          </p:cNvPr>
          <p:cNvPicPr>
            <a:picLocks noChangeAspect="1"/>
          </p:cNvPicPr>
          <p:nvPr/>
        </p:nvPicPr>
        <p:blipFill rotWithShape="1">
          <a:blip r:embed="rId2"/>
          <a:srcRect l="10910" t="57024" r="54368" b="10445"/>
          <a:stretch/>
        </p:blipFill>
        <p:spPr>
          <a:xfrm>
            <a:off x="2127799" y="5784318"/>
            <a:ext cx="3516801" cy="1853368"/>
          </a:xfrm>
          <a:prstGeom prst="rect">
            <a:avLst/>
          </a:prstGeom>
        </p:spPr>
      </p:pic>
      <p:pic>
        <p:nvPicPr>
          <p:cNvPr id="7" name="Picture 6">
            <a:extLst>
              <a:ext uri="{FF2B5EF4-FFF2-40B4-BE49-F238E27FC236}">
                <a16:creationId xmlns:a16="http://schemas.microsoft.com/office/drawing/2014/main" id="{053CAE52-1F57-894C-BCF4-72ED3339E65E}"/>
              </a:ext>
            </a:extLst>
          </p:cNvPr>
          <p:cNvPicPr>
            <a:picLocks noChangeAspect="1"/>
          </p:cNvPicPr>
          <p:nvPr/>
        </p:nvPicPr>
        <p:blipFill rotWithShape="1">
          <a:blip r:embed="rId2"/>
          <a:srcRect l="48069" t="60321" r="10270" b="10444"/>
          <a:stretch/>
        </p:blipFill>
        <p:spPr>
          <a:xfrm>
            <a:off x="1170991" y="6659265"/>
            <a:ext cx="5430416" cy="2143451"/>
          </a:xfrm>
          <a:prstGeom prst="rect">
            <a:avLst/>
          </a:prstGeom>
        </p:spPr>
      </p:pic>
      <p:sp>
        <p:nvSpPr>
          <p:cNvPr id="2" name="Rectangle 1">
            <a:extLst>
              <a:ext uri="{FF2B5EF4-FFF2-40B4-BE49-F238E27FC236}">
                <a16:creationId xmlns:a16="http://schemas.microsoft.com/office/drawing/2014/main" id="{EB68FB1B-F4B5-9540-ABFC-CD70D4B2E440}"/>
              </a:ext>
            </a:extLst>
          </p:cNvPr>
          <p:cNvSpPr/>
          <p:nvPr/>
        </p:nvSpPr>
        <p:spPr>
          <a:xfrm>
            <a:off x="-6350" y="566548"/>
            <a:ext cx="7772400" cy="6263253"/>
          </a:xfrm>
          <a:prstGeom prst="rect">
            <a:avLst/>
          </a:prstGeom>
        </p:spPr>
        <p:txBody>
          <a:bodyPr wrap="square">
            <a:spAutoFit/>
          </a:bodyPr>
          <a:lstStyle/>
          <a:p>
            <a:endParaRPr lang="en-US" sz="1200" b="1" dirty="0">
              <a:latin typeface="Helvetica" pitchFamily="2" charset="0"/>
            </a:endParaRPr>
          </a:p>
          <a:p>
            <a:r>
              <a:rPr lang="en-US" sz="1200" b="1" dirty="0">
                <a:latin typeface="Helvetica" pitchFamily="2" charset="0"/>
              </a:rPr>
              <a:t>Can students arrive late on Friday or Saturday morning if they have an activity on Friday night?</a:t>
            </a:r>
          </a:p>
          <a:p>
            <a:r>
              <a:rPr lang="en-US" sz="1200" dirty="0">
                <a:latin typeface="Helvetica" pitchFamily="2" charset="0"/>
              </a:rPr>
              <a:t>Yes. We understand that there may be activities (like football/band) happening on Friday nights that students have a prior commitment. We encourage students to still participate in the weekend and just arrive late on Friday or get dropped off at their host home on Saturday morning. We just ask that you make us aware of your plans ahead of time. </a:t>
            </a:r>
          </a:p>
          <a:p>
            <a:endParaRPr lang="en-US" sz="1200" dirty="0">
              <a:latin typeface="Helvetica" pitchFamily="2" charset="0"/>
            </a:endParaRPr>
          </a:p>
          <a:p>
            <a:r>
              <a:rPr lang="en-US" sz="1200" b="1" dirty="0">
                <a:latin typeface="Helvetica" pitchFamily="2" charset="0"/>
              </a:rPr>
              <a:t>Where can I see the songs being played at the silent disco?</a:t>
            </a:r>
          </a:p>
          <a:p>
            <a:r>
              <a:rPr lang="en-US" sz="1200" dirty="0">
                <a:latin typeface="Helvetica" pitchFamily="2" charset="0"/>
              </a:rPr>
              <a:t>The playlist will be sent to you upon request. Please contact Katherine Green.</a:t>
            </a:r>
          </a:p>
          <a:p>
            <a:endParaRPr lang="en-US" sz="1200" b="1" dirty="0">
              <a:latin typeface="Helvetica" pitchFamily="2" charset="0"/>
            </a:endParaRPr>
          </a:p>
          <a:p>
            <a:r>
              <a:rPr lang="en-US" sz="1200" b="1" dirty="0">
                <a:latin typeface="Helvetica" pitchFamily="2" charset="0"/>
              </a:rPr>
              <a:t>What If Students Need to Leave for an Event/Activity and Come Back?</a:t>
            </a:r>
          </a:p>
          <a:p>
            <a:r>
              <a:rPr lang="en-US" sz="1200" dirty="0">
                <a:latin typeface="Helvetica" pitchFamily="2" charset="0"/>
              </a:rPr>
              <a:t>In order for students to get the full experience of the weekend, we do not encourage students to leave during the weekend unless it is an activity with a time conflict that could not be resolved. If students are leaving at any point during the weekend, a parent/guardian will need to turn in a signed </a:t>
            </a:r>
            <a:r>
              <a:rPr lang="en-US" sz="1200" u="sng" dirty="0">
                <a:latin typeface="Helvetica" pitchFamily="2" charset="0"/>
              </a:rPr>
              <a:t>Time Away Form</a:t>
            </a:r>
            <a:r>
              <a:rPr lang="en-US" sz="1200" dirty="0">
                <a:latin typeface="Helvetica" pitchFamily="2" charset="0"/>
              </a:rPr>
              <a:t> at registration.</a:t>
            </a:r>
          </a:p>
          <a:p>
            <a:endParaRPr lang="en-US" sz="1200" dirty="0">
              <a:latin typeface="Helvetica" pitchFamily="2" charset="0"/>
            </a:endParaRPr>
          </a:p>
          <a:p>
            <a:r>
              <a:rPr lang="en-US" sz="1200" b="1" dirty="0">
                <a:latin typeface="Helvetica" pitchFamily="2" charset="0"/>
              </a:rPr>
              <a:t>Can Students Drive Themselves During the Weekend?</a:t>
            </a:r>
          </a:p>
          <a:p>
            <a:r>
              <a:rPr lang="en-US" sz="1200" dirty="0">
                <a:latin typeface="Helvetica" pitchFamily="2" charset="0"/>
              </a:rPr>
              <a:t>Students may drive themselves to the church on Friday night, but we ask that students who drive to leave their cars at the church and ride with our group leaders and host home adults throughout the weekend. Any student with special circumstances who needs to drive during the weekend for any reason needs to fill out a special attention form at check-in. Students cannot drive other students unless it is their immediate family or prior approval has been given. </a:t>
            </a:r>
          </a:p>
          <a:p>
            <a:endParaRPr lang="en-US" sz="1200" dirty="0">
              <a:latin typeface="Helvetica" pitchFamily="2" charset="0"/>
            </a:endParaRPr>
          </a:p>
          <a:p>
            <a:r>
              <a:rPr lang="en-US" sz="1200" b="1" dirty="0">
                <a:latin typeface="Helvetica" pitchFamily="2" charset="0"/>
              </a:rPr>
              <a:t>Who are the Emergency Contact(s)?</a:t>
            </a:r>
          </a:p>
          <a:p>
            <a:r>
              <a:rPr lang="en-US" sz="1200" dirty="0">
                <a:latin typeface="Helvetica" pitchFamily="2" charset="0"/>
              </a:rPr>
              <a:t>Phone numbers of host homes and leaders will be available at registration if needed. Please contact our student </a:t>
            </a:r>
            <a:r>
              <a:rPr lang="en-US" sz="1200">
                <a:latin typeface="Helvetica" pitchFamily="2" charset="0"/>
              </a:rPr>
              <a:t>ministry team </a:t>
            </a:r>
            <a:r>
              <a:rPr lang="en-US" sz="1200" dirty="0">
                <a:latin typeface="Helvetica" pitchFamily="2" charset="0"/>
              </a:rPr>
              <a:t>if any serious issue or emergency arises.</a:t>
            </a:r>
          </a:p>
          <a:p>
            <a:r>
              <a:rPr lang="en-US" sz="1200" dirty="0">
                <a:latin typeface="Helvetica" pitchFamily="2" charset="0"/>
              </a:rPr>
              <a:t>Adam Diggs: 865-804-0001</a:t>
            </a:r>
          </a:p>
          <a:p>
            <a:r>
              <a:rPr lang="en-US" sz="1200" dirty="0">
                <a:latin typeface="Helvetica" pitchFamily="2" charset="0"/>
              </a:rPr>
              <a:t>Katherine Green: 904-383-9336</a:t>
            </a:r>
          </a:p>
          <a:p>
            <a:endParaRPr lang="en-US" sz="1200" dirty="0">
              <a:latin typeface="Helvetica" pitchFamily="2" charset="0"/>
            </a:endParaRPr>
          </a:p>
          <a:p>
            <a:r>
              <a:rPr lang="en-US" sz="2400" b="1" dirty="0">
                <a:solidFill>
                  <a:srgbClr val="5F59A9"/>
                </a:solidFill>
                <a:latin typeface="Helvetica" pitchFamily="2" charset="0"/>
              </a:rPr>
              <a:t>Where do you sign up?</a:t>
            </a:r>
          </a:p>
          <a:p>
            <a:r>
              <a:rPr lang="en-US" sz="1700" b="1" dirty="0">
                <a:latin typeface="Helvetica" pitchFamily="2" charset="0"/>
              </a:rPr>
              <a:t>www.wallacestudents.com</a:t>
            </a:r>
          </a:p>
          <a:p>
            <a:endParaRPr lang="en-US" sz="1200" dirty="0">
              <a:latin typeface="Helvetica" pitchFamily="2" charset="0"/>
            </a:endParaRPr>
          </a:p>
          <a:p>
            <a:endParaRPr lang="en-US" sz="1200" dirty="0">
              <a:effectLst/>
              <a:latin typeface="Montserrat" pitchFamily="2" charset="77"/>
            </a:endParaRPr>
          </a:p>
        </p:txBody>
      </p:sp>
      <p:sp>
        <p:nvSpPr>
          <p:cNvPr id="8" name="Rectangle 7">
            <a:extLst>
              <a:ext uri="{FF2B5EF4-FFF2-40B4-BE49-F238E27FC236}">
                <a16:creationId xmlns:a16="http://schemas.microsoft.com/office/drawing/2014/main" id="{2B3E1A0F-1C92-0F64-0B96-D0CDBFFA6449}"/>
              </a:ext>
            </a:extLst>
          </p:cNvPr>
          <p:cNvSpPr/>
          <p:nvPr/>
        </p:nvSpPr>
        <p:spPr>
          <a:xfrm>
            <a:off x="0" y="68457"/>
            <a:ext cx="7770368" cy="523220"/>
          </a:xfrm>
          <a:prstGeom prst="rect">
            <a:avLst/>
          </a:prstGeom>
        </p:spPr>
        <p:txBody>
          <a:bodyPr wrap="square">
            <a:spAutoFit/>
          </a:bodyPr>
          <a:lstStyle/>
          <a:p>
            <a:pPr algn="ctr"/>
            <a:r>
              <a:rPr lang="en-US" sz="2800" b="1" dirty="0">
                <a:solidFill>
                  <a:srgbClr val="5F59A9"/>
                </a:solidFill>
                <a:latin typeface="Helvetica" pitchFamily="2" charset="0"/>
              </a:rPr>
              <a:t>ONE WKND STUDENT FAQ SHEET</a:t>
            </a:r>
          </a:p>
        </p:txBody>
      </p:sp>
    </p:spTree>
    <p:extLst>
      <p:ext uri="{BB962C8B-B14F-4D97-AF65-F5344CB8AC3E}">
        <p14:creationId xmlns:p14="http://schemas.microsoft.com/office/powerpoint/2010/main" val="377646916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CC58C510-DB2F-5646-AC82-ADD514A23684}"/>
              </a:ext>
            </a:extLst>
          </p:cNvPr>
          <p:cNvSpPr/>
          <p:nvPr/>
        </p:nvSpPr>
        <p:spPr>
          <a:xfrm>
            <a:off x="166747" y="1442983"/>
            <a:ext cx="7436874" cy="6678751"/>
          </a:xfrm>
          <a:prstGeom prst="rect">
            <a:avLst/>
          </a:prstGeom>
        </p:spPr>
        <p:txBody>
          <a:bodyPr wrap="square">
            <a:spAutoFit/>
          </a:bodyPr>
          <a:lstStyle/>
          <a:p>
            <a:r>
              <a:rPr lang="en-US" sz="1600" b="1" dirty="0">
                <a:latin typeface="Helvetica" pitchFamily="2" charset="0"/>
                <a:ea typeface="Calibri" panose="020F0502020204030204" pitchFamily="34" charset="0"/>
                <a:cs typeface="Al Bayan Plain" pitchFamily="2" charset="-78"/>
              </a:rPr>
              <a:t>Friday November 13</a:t>
            </a:r>
            <a:endParaRPr lang="en-US" sz="1600" dirty="0">
              <a:latin typeface="Helvetica" pitchFamily="2" charset="0"/>
              <a:ea typeface="Calibri" panose="020F0502020204030204" pitchFamily="34" charset="0"/>
              <a:cs typeface="Times New Roman" panose="02020603050405020304" pitchFamily="18" charset="0"/>
            </a:endParaRPr>
          </a:p>
          <a:p>
            <a:r>
              <a:rPr lang="en-US" sz="1400" dirty="0">
                <a:latin typeface="Helvetica" pitchFamily="2" charset="0"/>
                <a:ea typeface="Calibri" panose="020F0502020204030204" pitchFamily="34" charset="0"/>
                <a:cs typeface="Al Bayan Plain" pitchFamily="2" charset="-78"/>
              </a:rPr>
              <a:t>6:30pm – Check in</a:t>
            </a:r>
          </a:p>
          <a:p>
            <a:r>
              <a:rPr lang="en-US" sz="1400" dirty="0">
                <a:latin typeface="Helvetica" pitchFamily="2" charset="0"/>
                <a:ea typeface="Calibri" panose="020F0502020204030204" pitchFamily="34" charset="0"/>
                <a:cs typeface="Al Bayan Plain" pitchFamily="2" charset="-78"/>
              </a:rPr>
              <a:t>7:00pm –Dinner in gym</a:t>
            </a:r>
          </a:p>
          <a:p>
            <a:r>
              <a:rPr lang="en-US" sz="1400" dirty="0">
                <a:latin typeface="Helvetica" pitchFamily="2" charset="0"/>
                <a:ea typeface="Calibri" panose="020F0502020204030204" pitchFamily="34" charset="0"/>
                <a:cs typeface="Al Bayan Plain" pitchFamily="2" charset="-78"/>
              </a:rPr>
              <a:t>8:00pm – Large Group Worship Session 1 at Wallace</a:t>
            </a:r>
            <a:endParaRPr lang="en-US" sz="1400" dirty="0">
              <a:latin typeface="Helvetica" pitchFamily="2" charset="0"/>
              <a:ea typeface="Calibri" panose="020F0502020204030204" pitchFamily="34" charset="0"/>
              <a:cs typeface="Times New Roman" panose="02020603050405020304" pitchFamily="18" charset="0"/>
            </a:endParaRPr>
          </a:p>
          <a:p>
            <a:r>
              <a:rPr lang="en-US" sz="1400" dirty="0">
                <a:latin typeface="Helvetica" pitchFamily="2" charset="0"/>
                <a:ea typeface="Calibri" panose="020F0502020204030204" pitchFamily="34" charset="0"/>
                <a:cs typeface="Al Bayan Plain" pitchFamily="2" charset="-78"/>
              </a:rPr>
              <a:t>9:30pm – Depart for Host Homes</a:t>
            </a:r>
            <a:endParaRPr lang="en-US" sz="1400" dirty="0">
              <a:latin typeface="Helvetica" pitchFamily="2" charset="0"/>
              <a:ea typeface="Calibri" panose="020F0502020204030204" pitchFamily="34" charset="0"/>
              <a:cs typeface="Times New Roman" panose="02020603050405020304" pitchFamily="18" charset="0"/>
            </a:endParaRPr>
          </a:p>
          <a:p>
            <a:r>
              <a:rPr lang="en-US" sz="1400" dirty="0">
                <a:latin typeface="Helvetica" pitchFamily="2" charset="0"/>
                <a:ea typeface="Calibri" panose="020F0502020204030204" pitchFamily="34" charset="0"/>
                <a:cs typeface="Al Bayan Plain" pitchFamily="2" charset="-78"/>
              </a:rPr>
              <a:t>10:00pm – Small Group Session 1 in Host Homes </a:t>
            </a:r>
            <a:endParaRPr lang="en-US" sz="1400" dirty="0">
              <a:latin typeface="Helvetica" pitchFamily="2" charset="0"/>
              <a:ea typeface="Calibri" panose="020F0502020204030204" pitchFamily="34" charset="0"/>
              <a:cs typeface="Times New Roman" panose="02020603050405020304" pitchFamily="18" charset="0"/>
            </a:endParaRPr>
          </a:p>
          <a:p>
            <a:r>
              <a:rPr lang="en-US" sz="1400" dirty="0">
                <a:latin typeface="Helvetica" pitchFamily="2" charset="0"/>
                <a:ea typeface="Calibri" panose="020F0502020204030204" pitchFamily="34" charset="0"/>
                <a:cs typeface="Al Bayan Plain" pitchFamily="2" charset="-78"/>
              </a:rPr>
              <a:t>Midnight – Lights Out (Hopefully)</a:t>
            </a:r>
            <a:endParaRPr lang="en-US" sz="1400" dirty="0">
              <a:latin typeface="Helvetica" pitchFamily="2" charset="0"/>
              <a:ea typeface="Calibri" panose="020F0502020204030204" pitchFamily="34" charset="0"/>
              <a:cs typeface="Times New Roman" panose="02020603050405020304" pitchFamily="18" charset="0"/>
            </a:endParaRPr>
          </a:p>
          <a:p>
            <a:r>
              <a:rPr lang="en-US" sz="1400" dirty="0">
                <a:latin typeface="Helvetica" pitchFamily="2" charset="0"/>
                <a:ea typeface="Calibri" panose="020F0502020204030204" pitchFamily="34" charset="0"/>
                <a:cs typeface="Al Bayan Plain" pitchFamily="2" charset="-78"/>
              </a:rPr>
              <a:t> </a:t>
            </a:r>
            <a:endParaRPr lang="en-US" sz="1400" dirty="0">
              <a:latin typeface="Helvetica" pitchFamily="2" charset="0"/>
              <a:ea typeface="Calibri" panose="020F0502020204030204" pitchFamily="34" charset="0"/>
              <a:cs typeface="Times New Roman" panose="02020603050405020304" pitchFamily="18" charset="0"/>
            </a:endParaRPr>
          </a:p>
          <a:p>
            <a:r>
              <a:rPr lang="en-US" sz="1600" b="1" dirty="0">
                <a:latin typeface="Helvetica" pitchFamily="2" charset="0"/>
                <a:ea typeface="Calibri" panose="020F0502020204030204" pitchFamily="34" charset="0"/>
                <a:cs typeface="Al Bayan Plain" pitchFamily="2" charset="-78"/>
              </a:rPr>
              <a:t>Saturday November 14</a:t>
            </a:r>
            <a:endParaRPr lang="en-US" sz="1600" dirty="0">
              <a:latin typeface="Helvetica" pitchFamily="2" charset="0"/>
              <a:ea typeface="Calibri" panose="020F0502020204030204" pitchFamily="34" charset="0"/>
              <a:cs typeface="Times New Roman" panose="02020603050405020304" pitchFamily="18" charset="0"/>
            </a:endParaRPr>
          </a:p>
          <a:p>
            <a:r>
              <a:rPr lang="en-US" sz="1400" dirty="0">
                <a:latin typeface="Helvetica" pitchFamily="2" charset="0"/>
                <a:ea typeface="Calibri" panose="020F0502020204030204" pitchFamily="34" charset="0"/>
                <a:cs typeface="Al Bayan Plain" pitchFamily="2" charset="-78"/>
              </a:rPr>
              <a:t>8:30am – Breakfast in Homes</a:t>
            </a:r>
            <a:endParaRPr lang="en-US" sz="1400" dirty="0">
              <a:latin typeface="Helvetica" pitchFamily="2" charset="0"/>
              <a:ea typeface="Calibri" panose="020F0502020204030204" pitchFamily="34" charset="0"/>
              <a:cs typeface="Times New Roman" panose="02020603050405020304" pitchFamily="18" charset="0"/>
            </a:endParaRPr>
          </a:p>
          <a:p>
            <a:r>
              <a:rPr lang="en-US" sz="1400" dirty="0">
                <a:latin typeface="Helvetica" pitchFamily="2" charset="0"/>
                <a:ea typeface="Calibri" panose="020F0502020204030204" pitchFamily="34" charset="0"/>
                <a:cs typeface="Al Bayan Plain" pitchFamily="2" charset="-78"/>
              </a:rPr>
              <a:t>9:30am – Small Group Session 2 in Host Homes</a:t>
            </a:r>
            <a:endParaRPr lang="en-US" sz="1400" dirty="0">
              <a:latin typeface="Helvetica" pitchFamily="2" charset="0"/>
              <a:ea typeface="Calibri" panose="020F0502020204030204" pitchFamily="34" charset="0"/>
              <a:cs typeface="Times New Roman" panose="02020603050405020304" pitchFamily="18" charset="0"/>
            </a:endParaRPr>
          </a:p>
          <a:p>
            <a:r>
              <a:rPr lang="en-US" sz="1400" dirty="0">
                <a:latin typeface="Helvetica" pitchFamily="2" charset="0"/>
                <a:ea typeface="Calibri" panose="020F0502020204030204" pitchFamily="34" charset="0"/>
                <a:cs typeface="Al Bayan Plain" pitchFamily="2" charset="-78"/>
              </a:rPr>
              <a:t>10:30am – Depart for Wallace</a:t>
            </a:r>
            <a:endParaRPr lang="en-US" sz="1400" dirty="0">
              <a:latin typeface="Helvetica" pitchFamily="2" charset="0"/>
              <a:ea typeface="Calibri" panose="020F0502020204030204" pitchFamily="34" charset="0"/>
              <a:cs typeface="Times New Roman" panose="02020603050405020304" pitchFamily="18" charset="0"/>
            </a:endParaRPr>
          </a:p>
          <a:p>
            <a:r>
              <a:rPr lang="en-US" sz="1400" dirty="0">
                <a:latin typeface="Helvetica" pitchFamily="2" charset="0"/>
                <a:ea typeface="Calibri" panose="020F0502020204030204" pitchFamily="34" charset="0"/>
                <a:cs typeface="Al Bayan Plain" pitchFamily="2" charset="-78"/>
              </a:rPr>
              <a:t>11:00am – Morning activity</a:t>
            </a:r>
            <a:endParaRPr lang="en-US" sz="1400" dirty="0">
              <a:latin typeface="Helvetica" pitchFamily="2" charset="0"/>
              <a:ea typeface="Calibri" panose="020F0502020204030204" pitchFamily="34" charset="0"/>
              <a:cs typeface="Times New Roman" panose="02020603050405020304" pitchFamily="18" charset="0"/>
            </a:endParaRPr>
          </a:p>
          <a:p>
            <a:r>
              <a:rPr lang="en-US" sz="1400" dirty="0">
                <a:latin typeface="Helvetica" pitchFamily="2" charset="0"/>
                <a:ea typeface="Calibri" panose="020F0502020204030204" pitchFamily="34" charset="0"/>
                <a:cs typeface="Al Bayan Plain" pitchFamily="2" charset="-78"/>
              </a:rPr>
              <a:t>12:00pm – Lunch </a:t>
            </a:r>
          </a:p>
          <a:p>
            <a:r>
              <a:rPr lang="en-US" sz="1400" dirty="0">
                <a:latin typeface="Helvetica" pitchFamily="2" charset="0"/>
                <a:ea typeface="Calibri" panose="020F0502020204030204" pitchFamily="34" charset="0"/>
                <a:cs typeface="Al Bayan Plain" pitchFamily="2" charset="-78"/>
              </a:rPr>
              <a:t>1:00pm – Small Group Session 3 at Wallace</a:t>
            </a:r>
          </a:p>
          <a:p>
            <a:r>
              <a:rPr lang="en-US" sz="1400" dirty="0">
                <a:latin typeface="Helvetica" pitchFamily="2" charset="0"/>
                <a:ea typeface="Calibri" panose="020F0502020204030204" pitchFamily="34" charset="0"/>
                <a:cs typeface="Al Bayan Plain" pitchFamily="2" charset="-78"/>
              </a:rPr>
              <a:t>2:15pm – Squad Wars</a:t>
            </a:r>
          </a:p>
          <a:p>
            <a:r>
              <a:rPr lang="en-US" sz="1400" dirty="0">
                <a:latin typeface="Helvetica" pitchFamily="2" charset="0"/>
                <a:ea typeface="Calibri" panose="020F0502020204030204" pitchFamily="34" charset="0"/>
                <a:cs typeface="Al Bayan Plain" pitchFamily="2" charset="-78"/>
              </a:rPr>
              <a:t>4:15pm – Send to host homes for clean up &amp; chill</a:t>
            </a:r>
            <a:endParaRPr lang="en-US" sz="1400" dirty="0">
              <a:latin typeface="Helvetica" pitchFamily="2" charset="0"/>
              <a:ea typeface="Calibri" panose="020F0502020204030204" pitchFamily="34" charset="0"/>
              <a:cs typeface="Times New Roman" panose="02020603050405020304" pitchFamily="18" charset="0"/>
            </a:endParaRPr>
          </a:p>
          <a:p>
            <a:r>
              <a:rPr lang="en-US" sz="1400" dirty="0">
                <a:latin typeface="Helvetica" pitchFamily="2" charset="0"/>
                <a:ea typeface="Calibri" panose="020F0502020204030204" pitchFamily="34" charset="0"/>
                <a:cs typeface="Al Bayan Plain" pitchFamily="2" charset="-78"/>
              </a:rPr>
              <a:t>6:00pm – Large Group Dinner at Wallace </a:t>
            </a:r>
            <a:endParaRPr lang="en-US" sz="1400" dirty="0">
              <a:latin typeface="Helvetica" pitchFamily="2" charset="0"/>
              <a:ea typeface="Calibri" panose="020F0502020204030204" pitchFamily="34" charset="0"/>
              <a:cs typeface="Times New Roman" panose="02020603050405020304" pitchFamily="18" charset="0"/>
            </a:endParaRPr>
          </a:p>
          <a:p>
            <a:r>
              <a:rPr lang="en-US" sz="1400" dirty="0">
                <a:latin typeface="Helvetica" pitchFamily="2" charset="0"/>
                <a:ea typeface="Calibri" panose="020F0502020204030204" pitchFamily="34" charset="0"/>
                <a:cs typeface="Al Bayan Plain" pitchFamily="2" charset="-78"/>
              </a:rPr>
              <a:t>7:00pm – Large Group Worship Session 2 at Wallace</a:t>
            </a:r>
            <a:endParaRPr lang="en-US" sz="1400" dirty="0">
              <a:latin typeface="Helvetica" pitchFamily="2" charset="0"/>
              <a:ea typeface="Calibri" panose="020F0502020204030204" pitchFamily="34" charset="0"/>
              <a:cs typeface="Times New Roman" panose="02020603050405020304" pitchFamily="18" charset="0"/>
            </a:endParaRPr>
          </a:p>
          <a:p>
            <a:r>
              <a:rPr lang="en-US" sz="1400" dirty="0">
                <a:latin typeface="Helvetica" pitchFamily="2" charset="0"/>
                <a:ea typeface="Calibri" panose="020F0502020204030204" pitchFamily="34" charset="0"/>
                <a:cs typeface="Al Bayan Plain" pitchFamily="2" charset="-78"/>
              </a:rPr>
              <a:t>8:30pm – Small Group Session 4 at Wallace</a:t>
            </a:r>
            <a:endParaRPr lang="en-US" sz="1400" dirty="0">
              <a:latin typeface="Helvetica" pitchFamily="2" charset="0"/>
              <a:ea typeface="Calibri" panose="020F0502020204030204" pitchFamily="34" charset="0"/>
              <a:cs typeface="Times New Roman" panose="02020603050405020304" pitchFamily="18" charset="0"/>
            </a:endParaRPr>
          </a:p>
          <a:p>
            <a:r>
              <a:rPr lang="en-US" sz="1400" dirty="0">
                <a:latin typeface="Helvetica" pitchFamily="2" charset="0"/>
                <a:ea typeface="Calibri" panose="020F0502020204030204" pitchFamily="34" charset="0"/>
                <a:cs typeface="Al Bayan Plain" pitchFamily="2" charset="-78"/>
              </a:rPr>
              <a:t>9:30pm – Late Night Activity – Silent Disco at Wallace (DARK-MODE THEME)</a:t>
            </a:r>
            <a:endParaRPr lang="en-US" sz="1400" dirty="0">
              <a:latin typeface="Helvetica" pitchFamily="2" charset="0"/>
              <a:ea typeface="Calibri" panose="020F0502020204030204" pitchFamily="34" charset="0"/>
              <a:cs typeface="Times New Roman" panose="02020603050405020304" pitchFamily="18" charset="0"/>
            </a:endParaRPr>
          </a:p>
          <a:p>
            <a:r>
              <a:rPr lang="en-US" sz="1400" dirty="0">
                <a:latin typeface="Helvetica" pitchFamily="2" charset="0"/>
                <a:ea typeface="Calibri" panose="020F0502020204030204" pitchFamily="34" charset="0"/>
                <a:cs typeface="Al Bayan Plain" pitchFamily="2" charset="-78"/>
              </a:rPr>
              <a:t>11pm - Depart for Host Homes </a:t>
            </a:r>
            <a:endParaRPr lang="en-US" sz="1400" dirty="0">
              <a:latin typeface="Helvetica" pitchFamily="2" charset="0"/>
              <a:ea typeface="Calibri" panose="020F0502020204030204" pitchFamily="34" charset="0"/>
              <a:cs typeface="Times New Roman" panose="02020603050405020304" pitchFamily="18" charset="0"/>
            </a:endParaRPr>
          </a:p>
          <a:p>
            <a:r>
              <a:rPr lang="en-US" sz="1400" dirty="0">
                <a:latin typeface="Helvetica" pitchFamily="2" charset="0"/>
                <a:ea typeface="Calibri" panose="020F0502020204030204" pitchFamily="34" charset="0"/>
                <a:cs typeface="Al Bayan Plain" pitchFamily="2" charset="-78"/>
              </a:rPr>
              <a:t>Midnight – Lights out</a:t>
            </a:r>
            <a:endParaRPr lang="en-US" sz="1400" dirty="0">
              <a:latin typeface="Helvetica" pitchFamily="2" charset="0"/>
              <a:ea typeface="Calibri" panose="020F0502020204030204" pitchFamily="34" charset="0"/>
              <a:cs typeface="Times New Roman" panose="02020603050405020304" pitchFamily="18" charset="0"/>
            </a:endParaRPr>
          </a:p>
          <a:p>
            <a:r>
              <a:rPr lang="en-US" sz="1600" dirty="0">
                <a:highlight>
                  <a:srgbClr val="FFFF00"/>
                </a:highlight>
                <a:latin typeface="Helvetica" pitchFamily="2" charset="0"/>
                <a:ea typeface="Calibri" panose="020F0502020204030204" pitchFamily="34" charset="0"/>
                <a:cs typeface="Al Bayan Plain" pitchFamily="2" charset="-78"/>
              </a:rPr>
              <a:t> </a:t>
            </a:r>
            <a:endParaRPr lang="en-US" sz="1600" dirty="0">
              <a:highlight>
                <a:srgbClr val="FFFF00"/>
              </a:highlight>
              <a:latin typeface="Helvetica" pitchFamily="2" charset="0"/>
              <a:ea typeface="Calibri" panose="020F0502020204030204" pitchFamily="34" charset="0"/>
              <a:cs typeface="Times New Roman" panose="02020603050405020304" pitchFamily="18" charset="0"/>
            </a:endParaRPr>
          </a:p>
          <a:p>
            <a:r>
              <a:rPr lang="en-US" sz="1600" b="1" dirty="0">
                <a:latin typeface="Helvetica" pitchFamily="2" charset="0"/>
                <a:ea typeface="Calibri" panose="020F0502020204030204" pitchFamily="34" charset="0"/>
                <a:cs typeface="Al Bayan Plain" pitchFamily="2" charset="-78"/>
              </a:rPr>
              <a:t>Sunday November 15</a:t>
            </a:r>
            <a:endParaRPr lang="en-US" sz="1600" dirty="0">
              <a:latin typeface="Helvetica" pitchFamily="2" charset="0"/>
              <a:ea typeface="Calibri" panose="020F0502020204030204" pitchFamily="34" charset="0"/>
              <a:cs typeface="Times New Roman" panose="02020603050405020304" pitchFamily="18" charset="0"/>
            </a:endParaRPr>
          </a:p>
          <a:p>
            <a:r>
              <a:rPr lang="en-US" sz="1400" dirty="0">
                <a:latin typeface="Helvetica" pitchFamily="2" charset="0"/>
                <a:ea typeface="Calibri" panose="020F0502020204030204" pitchFamily="34" charset="0"/>
                <a:cs typeface="Al Bayan Plain" pitchFamily="2" charset="-78"/>
              </a:rPr>
              <a:t>8:00am – Breakfast in Homes</a:t>
            </a:r>
            <a:endParaRPr lang="en-US" sz="1400" dirty="0">
              <a:latin typeface="Helvetica" pitchFamily="2" charset="0"/>
              <a:ea typeface="Calibri" panose="020F0502020204030204" pitchFamily="34" charset="0"/>
              <a:cs typeface="Times New Roman" panose="02020603050405020304" pitchFamily="18" charset="0"/>
            </a:endParaRPr>
          </a:p>
          <a:p>
            <a:r>
              <a:rPr lang="en-US" sz="1400" dirty="0">
                <a:latin typeface="Helvetica" pitchFamily="2" charset="0"/>
                <a:ea typeface="Calibri" panose="020F0502020204030204" pitchFamily="34" charset="0"/>
                <a:cs typeface="Al Bayan Plain" pitchFamily="2" charset="-78"/>
              </a:rPr>
              <a:t>9:00am – Leave for Church</a:t>
            </a:r>
            <a:endParaRPr lang="en-US" sz="1400" dirty="0">
              <a:latin typeface="Helvetica" pitchFamily="2" charset="0"/>
              <a:ea typeface="Calibri" panose="020F0502020204030204" pitchFamily="34" charset="0"/>
              <a:cs typeface="Times New Roman" panose="02020603050405020304" pitchFamily="18" charset="0"/>
            </a:endParaRPr>
          </a:p>
          <a:p>
            <a:r>
              <a:rPr lang="en-US" sz="1400" dirty="0">
                <a:latin typeface="Helvetica" pitchFamily="2" charset="0"/>
                <a:ea typeface="Calibri" panose="020F0502020204030204" pitchFamily="34" charset="0"/>
                <a:cs typeface="Al Bayan Plain" pitchFamily="2" charset="-78"/>
              </a:rPr>
              <a:t>9:45am – Meet in the Worship Center for Service (Drop off luggage in connect classes) </a:t>
            </a:r>
            <a:endParaRPr lang="en-US" sz="1400" dirty="0">
              <a:latin typeface="Helvetica" pitchFamily="2" charset="0"/>
              <a:ea typeface="Calibri" panose="020F0502020204030204" pitchFamily="34" charset="0"/>
              <a:cs typeface="Times New Roman" panose="02020603050405020304" pitchFamily="18" charset="0"/>
            </a:endParaRPr>
          </a:p>
          <a:p>
            <a:r>
              <a:rPr lang="en-US" sz="1400" dirty="0">
                <a:latin typeface="Helvetica" pitchFamily="2" charset="0"/>
                <a:ea typeface="Calibri" panose="020F0502020204030204" pitchFamily="34" charset="0"/>
                <a:cs typeface="Al Bayan Plain" pitchFamily="2" charset="-78"/>
              </a:rPr>
              <a:t>11:00am – Large Group Session in Student Center</a:t>
            </a:r>
          </a:p>
          <a:p>
            <a:r>
              <a:rPr lang="en-US" sz="1400" dirty="0">
                <a:latin typeface="Helvetica" pitchFamily="2" charset="0"/>
                <a:ea typeface="Calibri" panose="020F0502020204030204" pitchFamily="34" charset="0"/>
                <a:cs typeface="Al Bayan Plain" pitchFamily="2" charset="-78"/>
              </a:rPr>
              <a:t>12:00pm – Pick-Up From Wallace Campus </a:t>
            </a:r>
            <a:endParaRPr lang="en-US" sz="1400" dirty="0">
              <a:latin typeface="Helvetica" pitchFamily="2" charset="0"/>
              <a:ea typeface="Calibri" panose="020F0502020204030204" pitchFamily="34" charset="0"/>
              <a:cs typeface="Times New Roman" panose="02020603050405020304" pitchFamily="18" charset="0"/>
            </a:endParaRPr>
          </a:p>
        </p:txBody>
      </p:sp>
      <p:sp>
        <p:nvSpPr>
          <p:cNvPr id="6" name="Rectangle 5">
            <a:extLst>
              <a:ext uri="{FF2B5EF4-FFF2-40B4-BE49-F238E27FC236}">
                <a16:creationId xmlns:a16="http://schemas.microsoft.com/office/drawing/2014/main" id="{CABDCEC5-40F7-5C93-391E-724D1E1280D4}"/>
              </a:ext>
            </a:extLst>
          </p:cNvPr>
          <p:cNvSpPr/>
          <p:nvPr/>
        </p:nvSpPr>
        <p:spPr>
          <a:xfrm>
            <a:off x="0" y="415011"/>
            <a:ext cx="7770368" cy="523220"/>
          </a:xfrm>
          <a:prstGeom prst="rect">
            <a:avLst/>
          </a:prstGeom>
        </p:spPr>
        <p:txBody>
          <a:bodyPr wrap="square">
            <a:spAutoFit/>
          </a:bodyPr>
          <a:lstStyle/>
          <a:p>
            <a:pPr algn="ctr"/>
            <a:r>
              <a:rPr lang="en-US" sz="2800" b="1" dirty="0">
                <a:solidFill>
                  <a:srgbClr val="5F59A9"/>
                </a:solidFill>
                <a:latin typeface="Helvetica" pitchFamily="2" charset="0"/>
              </a:rPr>
              <a:t>WALLACE STUDENTS</a:t>
            </a:r>
          </a:p>
        </p:txBody>
      </p:sp>
      <p:sp>
        <p:nvSpPr>
          <p:cNvPr id="4" name="Rectangle 3">
            <a:extLst>
              <a:ext uri="{FF2B5EF4-FFF2-40B4-BE49-F238E27FC236}">
                <a16:creationId xmlns:a16="http://schemas.microsoft.com/office/drawing/2014/main" id="{94D1B3D5-B717-5560-F27A-B9D0FC1DD291}"/>
              </a:ext>
            </a:extLst>
          </p:cNvPr>
          <p:cNvSpPr/>
          <p:nvPr/>
        </p:nvSpPr>
        <p:spPr>
          <a:xfrm>
            <a:off x="0" y="68457"/>
            <a:ext cx="7770368" cy="523220"/>
          </a:xfrm>
          <a:prstGeom prst="rect">
            <a:avLst/>
          </a:prstGeom>
        </p:spPr>
        <p:txBody>
          <a:bodyPr wrap="square">
            <a:spAutoFit/>
          </a:bodyPr>
          <a:lstStyle/>
          <a:p>
            <a:pPr algn="ctr"/>
            <a:r>
              <a:rPr lang="en-US" sz="2800" b="1" dirty="0">
                <a:solidFill>
                  <a:srgbClr val="5F59A9"/>
                </a:solidFill>
                <a:latin typeface="Helvetica" pitchFamily="2" charset="0"/>
              </a:rPr>
              <a:t>ONE WKND DAILY SCHEDULE</a:t>
            </a:r>
          </a:p>
        </p:txBody>
      </p:sp>
    </p:spTree>
    <p:extLst>
      <p:ext uri="{BB962C8B-B14F-4D97-AF65-F5344CB8AC3E}">
        <p14:creationId xmlns:p14="http://schemas.microsoft.com/office/powerpoint/2010/main" val="85859684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9B68B15D-3508-EC83-878C-E327BB928849}"/>
              </a:ext>
            </a:extLst>
          </p:cNvPr>
          <p:cNvSpPr/>
          <p:nvPr/>
        </p:nvSpPr>
        <p:spPr>
          <a:xfrm>
            <a:off x="3184108" y="2471828"/>
            <a:ext cx="3401874" cy="523220"/>
          </a:xfrm>
          <a:prstGeom prst="rect">
            <a:avLst/>
          </a:prstGeom>
          <a:solidFill>
            <a:schemeClr val="bg1"/>
          </a:solidFill>
        </p:spPr>
        <p:txBody>
          <a:bodyPr wrap="square">
            <a:spAutoFit/>
          </a:bodyPr>
          <a:lstStyle/>
          <a:p>
            <a:r>
              <a:rPr lang="en-US" sz="1400" b="1" dirty="0">
                <a:solidFill>
                  <a:srgbClr val="5F59A9"/>
                </a:solidFill>
                <a:effectLst/>
                <a:latin typeface="Helvetica" pitchFamily="2" charset="0"/>
              </a:rPr>
              <a:t>PASTOR AND PRESIDENT OF ORPHAN NO MORE FOUNDATION</a:t>
            </a:r>
            <a:endParaRPr lang="en-US" sz="1400" dirty="0">
              <a:solidFill>
                <a:srgbClr val="5F59A9"/>
              </a:solidFill>
              <a:effectLst/>
              <a:latin typeface="Helvetica" pitchFamily="2" charset="0"/>
            </a:endParaRPr>
          </a:p>
        </p:txBody>
      </p:sp>
      <p:sp>
        <p:nvSpPr>
          <p:cNvPr id="13" name="Rectangle 12">
            <a:extLst>
              <a:ext uri="{FF2B5EF4-FFF2-40B4-BE49-F238E27FC236}">
                <a16:creationId xmlns:a16="http://schemas.microsoft.com/office/drawing/2014/main" id="{2EEE9A89-B7F6-0859-E2EB-DFB627F0EE2B}"/>
              </a:ext>
            </a:extLst>
          </p:cNvPr>
          <p:cNvSpPr/>
          <p:nvPr/>
        </p:nvSpPr>
        <p:spPr>
          <a:xfrm>
            <a:off x="3184108" y="1532970"/>
            <a:ext cx="3163240" cy="584775"/>
          </a:xfrm>
          <a:prstGeom prst="rect">
            <a:avLst/>
          </a:prstGeom>
          <a:noFill/>
        </p:spPr>
        <p:txBody>
          <a:bodyPr wrap="square">
            <a:spAutoFit/>
          </a:bodyPr>
          <a:lstStyle/>
          <a:p>
            <a:r>
              <a:rPr lang="en-US" sz="3200" b="1" dirty="0">
                <a:latin typeface="Helvetica" pitchFamily="2" charset="0"/>
              </a:rPr>
              <a:t>SPEAKER</a:t>
            </a:r>
            <a:endParaRPr lang="en-US" sz="3200" dirty="0">
              <a:latin typeface="Helvetica" pitchFamily="2" charset="0"/>
            </a:endParaRPr>
          </a:p>
        </p:txBody>
      </p:sp>
      <p:sp>
        <p:nvSpPr>
          <p:cNvPr id="14" name="Rectangle 13">
            <a:extLst>
              <a:ext uri="{FF2B5EF4-FFF2-40B4-BE49-F238E27FC236}">
                <a16:creationId xmlns:a16="http://schemas.microsoft.com/office/drawing/2014/main" id="{17D8EE52-1D5F-45A6-F86A-BCC5205BB6F2}"/>
              </a:ext>
            </a:extLst>
          </p:cNvPr>
          <p:cNvSpPr/>
          <p:nvPr/>
        </p:nvSpPr>
        <p:spPr>
          <a:xfrm>
            <a:off x="3181237" y="2000189"/>
            <a:ext cx="3401874" cy="584775"/>
          </a:xfrm>
          <a:prstGeom prst="rect">
            <a:avLst/>
          </a:prstGeom>
          <a:noFill/>
        </p:spPr>
        <p:txBody>
          <a:bodyPr wrap="square">
            <a:spAutoFit/>
          </a:bodyPr>
          <a:lstStyle/>
          <a:p>
            <a:r>
              <a:rPr lang="en-US" sz="3200" b="1" dirty="0">
                <a:solidFill>
                  <a:srgbClr val="5F59A9"/>
                </a:solidFill>
                <a:latin typeface="Helvetica" pitchFamily="2" charset="0"/>
              </a:rPr>
              <a:t>Shaq Hardy</a:t>
            </a:r>
            <a:endParaRPr lang="en-US" sz="3200" dirty="0">
              <a:solidFill>
                <a:srgbClr val="5F59A9"/>
              </a:solidFill>
              <a:latin typeface="Helvetica" pitchFamily="2" charset="0"/>
            </a:endParaRPr>
          </a:p>
        </p:txBody>
      </p:sp>
      <p:sp>
        <p:nvSpPr>
          <p:cNvPr id="15" name="Rectangle 14">
            <a:extLst>
              <a:ext uri="{FF2B5EF4-FFF2-40B4-BE49-F238E27FC236}">
                <a16:creationId xmlns:a16="http://schemas.microsoft.com/office/drawing/2014/main" id="{F7B50E8A-4895-E4AE-EB11-EC4FFE5601AD}"/>
              </a:ext>
            </a:extLst>
          </p:cNvPr>
          <p:cNvSpPr/>
          <p:nvPr/>
        </p:nvSpPr>
        <p:spPr>
          <a:xfrm>
            <a:off x="219463" y="4333424"/>
            <a:ext cx="4707230" cy="1446550"/>
          </a:xfrm>
          <a:prstGeom prst="rect">
            <a:avLst/>
          </a:prstGeom>
          <a:noFill/>
        </p:spPr>
        <p:txBody>
          <a:bodyPr wrap="square">
            <a:spAutoFit/>
          </a:bodyPr>
          <a:lstStyle/>
          <a:p>
            <a:pPr algn="r"/>
            <a:r>
              <a:rPr lang="en-US" sz="3200" b="1" dirty="0">
                <a:latin typeface="Helvetica" pitchFamily="2" charset="0"/>
              </a:rPr>
              <a:t>WORSHIP LEADERS</a:t>
            </a:r>
          </a:p>
          <a:p>
            <a:pPr algn="r"/>
            <a:r>
              <a:rPr lang="en-US" sz="2800" b="1" dirty="0">
                <a:solidFill>
                  <a:srgbClr val="5F59A9"/>
                </a:solidFill>
                <a:latin typeface="Helvetica" pitchFamily="2" charset="0"/>
              </a:rPr>
              <a:t>Servant Co.</a:t>
            </a:r>
            <a:br>
              <a:rPr lang="en-US" sz="2800" b="1" dirty="0">
                <a:solidFill>
                  <a:srgbClr val="5F59A9"/>
                </a:solidFill>
                <a:latin typeface="Helvetica" pitchFamily="2" charset="0"/>
              </a:rPr>
            </a:br>
            <a:r>
              <a:rPr lang="en-US" sz="2800" b="1" dirty="0">
                <a:solidFill>
                  <a:srgbClr val="5F59A9"/>
                </a:solidFill>
                <a:latin typeface="Helvetica" pitchFamily="2" charset="0"/>
              </a:rPr>
              <a:t>KNOXVILLE, TN</a:t>
            </a:r>
            <a:endParaRPr lang="en-US" sz="2800" dirty="0">
              <a:solidFill>
                <a:srgbClr val="5F59A9"/>
              </a:solidFill>
              <a:latin typeface="Helvetica" pitchFamily="2" charset="0"/>
            </a:endParaRPr>
          </a:p>
        </p:txBody>
      </p:sp>
      <p:pic>
        <p:nvPicPr>
          <p:cNvPr id="10" name="Picture 9">
            <a:extLst>
              <a:ext uri="{FF2B5EF4-FFF2-40B4-BE49-F238E27FC236}">
                <a16:creationId xmlns:a16="http://schemas.microsoft.com/office/drawing/2014/main" id="{8C012219-2E78-81C9-5BFA-FAFA6F87D074}"/>
              </a:ext>
            </a:extLst>
          </p:cNvPr>
          <p:cNvPicPr>
            <a:picLocks noChangeAspect="1"/>
          </p:cNvPicPr>
          <p:nvPr/>
        </p:nvPicPr>
        <p:blipFill>
          <a:blip r:embed="rId2"/>
          <a:srcRect l="25178" r="11356"/>
          <a:stretch>
            <a:fillRect/>
          </a:stretch>
        </p:blipFill>
        <p:spPr>
          <a:xfrm>
            <a:off x="961376" y="1280648"/>
            <a:ext cx="1982314" cy="2214663"/>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
        <p:nvSpPr>
          <p:cNvPr id="11" name="Rectangle 10">
            <a:extLst>
              <a:ext uri="{FF2B5EF4-FFF2-40B4-BE49-F238E27FC236}">
                <a16:creationId xmlns:a16="http://schemas.microsoft.com/office/drawing/2014/main" id="{62C7B350-968D-7E9B-FD39-9481E5437291}"/>
              </a:ext>
            </a:extLst>
          </p:cNvPr>
          <p:cNvSpPr/>
          <p:nvPr/>
        </p:nvSpPr>
        <p:spPr>
          <a:xfrm>
            <a:off x="0" y="20002"/>
            <a:ext cx="7770368" cy="1077218"/>
          </a:xfrm>
          <a:prstGeom prst="rect">
            <a:avLst/>
          </a:prstGeom>
        </p:spPr>
        <p:txBody>
          <a:bodyPr wrap="square">
            <a:spAutoFit/>
          </a:bodyPr>
          <a:lstStyle/>
          <a:p>
            <a:pPr algn="ctr"/>
            <a:r>
              <a:rPr lang="en-US" sz="3200" b="1" dirty="0">
                <a:solidFill>
                  <a:srgbClr val="5F59A9"/>
                </a:solidFill>
                <a:latin typeface="Helvetica" pitchFamily="2" charset="0"/>
              </a:rPr>
              <a:t>ONE WKND </a:t>
            </a:r>
          </a:p>
          <a:p>
            <a:pPr algn="ctr"/>
            <a:r>
              <a:rPr lang="en-US" sz="3200" b="1" dirty="0">
                <a:solidFill>
                  <a:srgbClr val="5F59A9"/>
                </a:solidFill>
                <a:latin typeface="Helvetica" pitchFamily="2" charset="0"/>
              </a:rPr>
              <a:t>LARGE GROUP SESSIONS</a:t>
            </a:r>
            <a:endParaRPr lang="en-US" sz="2400" b="1" dirty="0">
              <a:solidFill>
                <a:srgbClr val="5F59A9"/>
              </a:solidFill>
              <a:latin typeface="Helvetica" pitchFamily="2" charset="0"/>
            </a:endParaRPr>
          </a:p>
        </p:txBody>
      </p:sp>
      <p:pic>
        <p:nvPicPr>
          <p:cNvPr id="17" name="Picture 16">
            <a:extLst>
              <a:ext uri="{FF2B5EF4-FFF2-40B4-BE49-F238E27FC236}">
                <a16:creationId xmlns:a16="http://schemas.microsoft.com/office/drawing/2014/main" id="{5ED7095E-FA05-DD54-A932-7286CB8FBF1D}"/>
              </a:ext>
            </a:extLst>
          </p:cNvPr>
          <p:cNvPicPr>
            <a:picLocks noChangeAspect="1"/>
          </p:cNvPicPr>
          <p:nvPr/>
        </p:nvPicPr>
        <p:blipFill>
          <a:blip r:embed="rId3"/>
          <a:srcRect l="18559" r="18559"/>
          <a:stretch/>
        </p:blipFill>
        <p:spPr>
          <a:xfrm>
            <a:off x="5026081" y="4060335"/>
            <a:ext cx="1857765" cy="1937730"/>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4203126"/>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13072</TotalTime>
  <Words>1086</Words>
  <Application>Microsoft Office PowerPoint</Application>
  <PresentationFormat>Custom</PresentationFormat>
  <Paragraphs>83</Paragraphs>
  <Slides>4</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4</vt:i4>
      </vt:variant>
    </vt:vector>
  </HeadingPairs>
  <TitlesOfParts>
    <vt:vector size="10" baseType="lpstr">
      <vt:lpstr>Arial</vt:lpstr>
      <vt:lpstr>Calibri</vt:lpstr>
      <vt:lpstr>Calibri Light</vt:lpstr>
      <vt:lpstr>Helvetica</vt:lpstr>
      <vt:lpstr>Montserrat</vt:lpstr>
      <vt:lpstr>Office Theme</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Matt Crabtree</dc:creator>
  <cp:lastModifiedBy>kat woodard</cp:lastModifiedBy>
  <cp:revision>171</cp:revision>
  <cp:lastPrinted>2023-09-27T18:20:36Z</cp:lastPrinted>
  <dcterms:created xsi:type="dcterms:W3CDTF">2021-10-22T17:19:17Z</dcterms:created>
  <dcterms:modified xsi:type="dcterms:W3CDTF">2026-10-28T19:23:30Z</dcterms:modified>
</cp:coreProperties>
</file>